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3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</p:sldIdLst>
  <p:sldSz cy="6858000" cx="12192000"/>
  <p:notesSz cx="6858000" cy="9144000"/>
  <p:embeddedFontLst>
    <p:embeddedFont>
      <p:font typeface="Helvetica Neue"/>
      <p:regular r:id="rId67"/>
      <p:bold r:id="rId68"/>
      <p:italic r:id="rId69"/>
      <p:boldItalic r:id="rId7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slide" Target="slides/slide4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70" Type="http://schemas.openxmlformats.org/officeDocument/2006/relationships/font" Target="fonts/HelveticaNeue-boldItalic.fntdata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20" Type="http://schemas.openxmlformats.org/officeDocument/2006/relationships/slide" Target="slides/slide16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22" Type="http://schemas.openxmlformats.org/officeDocument/2006/relationships/slide" Target="slides/slide18.xml"/><Relationship Id="rId66" Type="http://schemas.openxmlformats.org/officeDocument/2006/relationships/slide" Target="slides/slide62.xml"/><Relationship Id="rId21" Type="http://schemas.openxmlformats.org/officeDocument/2006/relationships/slide" Target="slides/slide17.xml"/><Relationship Id="rId65" Type="http://schemas.openxmlformats.org/officeDocument/2006/relationships/slide" Target="slides/slide61.xml"/><Relationship Id="rId24" Type="http://schemas.openxmlformats.org/officeDocument/2006/relationships/slide" Target="slides/slide20.xml"/><Relationship Id="rId68" Type="http://schemas.openxmlformats.org/officeDocument/2006/relationships/font" Target="fonts/HelveticaNeue-bold.fntdata"/><Relationship Id="rId23" Type="http://schemas.openxmlformats.org/officeDocument/2006/relationships/slide" Target="slides/slide19.xml"/><Relationship Id="rId67" Type="http://schemas.openxmlformats.org/officeDocument/2006/relationships/font" Target="fonts/HelveticaNeue-regular.fntdata"/><Relationship Id="rId60" Type="http://schemas.openxmlformats.org/officeDocument/2006/relationships/slide" Target="slides/slide56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69" Type="http://schemas.openxmlformats.org/officeDocument/2006/relationships/font" Target="fonts/HelveticaNeue-italic.fntdata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11" Type="http://schemas.openxmlformats.org/officeDocument/2006/relationships/slide" Target="slides/slide7.xml"/><Relationship Id="rId55" Type="http://schemas.openxmlformats.org/officeDocument/2006/relationships/slide" Target="slides/slide51.xml"/><Relationship Id="rId10" Type="http://schemas.openxmlformats.org/officeDocument/2006/relationships/slide" Target="slides/slide6.xml"/><Relationship Id="rId54" Type="http://schemas.openxmlformats.org/officeDocument/2006/relationships/slide" Target="slides/slide50.xml"/><Relationship Id="rId13" Type="http://schemas.openxmlformats.org/officeDocument/2006/relationships/slide" Target="slides/slide9.xml"/><Relationship Id="rId57" Type="http://schemas.openxmlformats.org/officeDocument/2006/relationships/slide" Target="slides/slide53.xml"/><Relationship Id="rId12" Type="http://schemas.openxmlformats.org/officeDocument/2006/relationships/slide" Target="slides/slide8.xml"/><Relationship Id="rId56" Type="http://schemas.openxmlformats.org/officeDocument/2006/relationships/slide" Target="slides/slide52.xml"/><Relationship Id="rId15" Type="http://schemas.openxmlformats.org/officeDocument/2006/relationships/slide" Target="slides/slide11.xml"/><Relationship Id="rId59" Type="http://schemas.openxmlformats.org/officeDocument/2006/relationships/slide" Target="slides/slide55.xml"/><Relationship Id="rId14" Type="http://schemas.openxmlformats.org/officeDocument/2006/relationships/slide" Target="slides/slide10.xml"/><Relationship Id="rId58" Type="http://schemas.openxmlformats.org/officeDocument/2006/relationships/slide" Target="slides/slide5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20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89" name="Google Shape;389;p20:notes"/>
          <p:cNvSpPr txBox="1"/>
          <p:nvPr>
            <p:ph idx="1" type="body"/>
          </p:nvPr>
        </p:nvSpPr>
        <p:spPr>
          <a:xfrm>
            <a:off x="731521" y="4560570"/>
            <a:ext cx="5852159" cy="432054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20:notes"/>
          <p:cNvSpPr txBox="1"/>
          <p:nvPr/>
        </p:nvSpPr>
        <p:spPr>
          <a:xfrm>
            <a:off x="4143587" y="9119472"/>
            <a:ext cx="3169919" cy="480060"/>
          </a:xfrm>
          <a:prstGeom prst="rect">
            <a:avLst/>
          </a:prstGeom>
          <a:noFill/>
          <a:ln>
            <a:noFill/>
          </a:ln>
        </p:spPr>
        <p:txBody>
          <a:bodyPr anchorCtr="0" anchor="b" bIns="48300" lIns="96625" spcFirstLastPara="1" rIns="96625" wrap="square" tIns="483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  <a:endParaRPr/>
          </a:p>
        </p:txBody>
      </p:sp>
      <p:sp>
        <p:nvSpPr>
          <p:cNvPr id="391" name="Google Shape;391;p20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Copyright Edgewater Networks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21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99" name="Google Shape;399;p21:notes"/>
          <p:cNvSpPr txBox="1"/>
          <p:nvPr>
            <p:ph idx="1" type="body"/>
          </p:nvPr>
        </p:nvSpPr>
        <p:spPr>
          <a:xfrm>
            <a:off x="731521" y="4560570"/>
            <a:ext cx="5852159" cy="432054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0" name="Google Shape;400;p21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Copyright Edgewater Networks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8" name="Google Shape;438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0" name="Google Shape;470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7" name="Google Shape;477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4" name="Google Shape;484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1" name="Google Shape;491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3" name="Google Shape;503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Google Shape;527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3" name="Google Shape;533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9" name="Google Shape;539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4" name="Google Shape;564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3" name="Google Shape;583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3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9" name="Google Shape;589;p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6" name="Google Shape;596;p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2" name="Google Shape;602;p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2" name="Google Shape;622;p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2" name="Google Shape;642;p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5" name="Google Shape;665;p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4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1" name="Google Shape;671;p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4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9" name="Google Shape;699;p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4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7" name="Google Shape;727;p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3" name="Google Shape;733;p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4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9" name="Google Shape;739;p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4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5" name="Google Shape;745;p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0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48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52" name="Google Shape;752;p48:notes"/>
          <p:cNvSpPr txBox="1"/>
          <p:nvPr>
            <p:ph idx="1" type="body"/>
          </p:nvPr>
        </p:nvSpPr>
        <p:spPr>
          <a:xfrm>
            <a:off x="731521" y="4560570"/>
            <a:ext cx="5852159" cy="432054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3" name="Google Shape;753;p48:notes"/>
          <p:cNvSpPr txBox="1"/>
          <p:nvPr/>
        </p:nvSpPr>
        <p:spPr>
          <a:xfrm>
            <a:off x="4143587" y="9119472"/>
            <a:ext cx="3169919" cy="480060"/>
          </a:xfrm>
          <a:prstGeom prst="rect">
            <a:avLst/>
          </a:prstGeom>
          <a:noFill/>
          <a:ln>
            <a:noFill/>
          </a:ln>
        </p:spPr>
        <p:txBody>
          <a:bodyPr anchorCtr="0" anchor="b" bIns="48300" lIns="96625" spcFirstLastPara="1" rIns="96625" wrap="square" tIns="483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  <a:endParaRPr/>
          </a:p>
        </p:txBody>
      </p:sp>
      <p:sp>
        <p:nvSpPr>
          <p:cNvPr id="754" name="Google Shape;754;p48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Copyright Edgewater Networks</a:t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4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1" name="Google Shape;761;p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5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1" name="Google Shape;781;p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5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5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7" name="Google Shape;787;p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5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3" name="Google Shape;793;p5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5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9" name="Google Shape;799;p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5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5" name="Google Shape;805;p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9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5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1" name="Google Shape;811;p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7" name="Google Shape;817;p5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rgbClr val="FF0000"/>
                </a:solidFill>
              </a:rPr>
              <a:t>Update the slides b/c running on newer software  - Updated with Newer Screenshots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/>
              <a:t>We will look at the 5 basic steps required to provision an EdgeMarc</a:t>
            </a:r>
            <a:r>
              <a:rPr lang="en-US"/>
              <a:t>:</a:t>
            </a:r>
            <a:endParaRPr sz="1700"/>
          </a:p>
          <a:p>
            <a:pPr indent="-76200" lvl="1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/>
              <a:t> Connecting to the Web GUI for the first time</a:t>
            </a:r>
            <a:endParaRPr/>
          </a:p>
          <a:p>
            <a:pPr indent="-76200" lvl="1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/>
              <a:t> Setting up the local and wide area network  interfaces.</a:t>
            </a:r>
            <a:endParaRPr/>
          </a:p>
          <a:p>
            <a:pPr indent="-76200" lvl="2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/>
              <a:t> We will cover setting up  VLANS</a:t>
            </a:r>
            <a:endParaRPr/>
          </a:p>
          <a:p>
            <a:pPr indent="-76200" lvl="2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/>
              <a:t> We will cover configuring DHCP</a:t>
            </a:r>
            <a:br>
              <a:rPr lang="en-US"/>
            </a:br>
            <a:r>
              <a:rPr lang="en-US"/>
              <a:t>All though neither VLANS nor DHCP are required to provide VoIP service, they are commonly used and are covered here.</a:t>
            </a:r>
            <a:endParaRPr/>
          </a:p>
          <a:p>
            <a:pPr indent="-76200" lvl="1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/>
              <a:t> Turn on the firewall to secure the local area network.</a:t>
            </a:r>
            <a:endParaRPr/>
          </a:p>
          <a:p>
            <a:pPr indent="-76200" lvl="1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/>
              <a:t> Setup traffic shaping to ensure  delivery of a business quality voice service</a:t>
            </a:r>
            <a:endParaRPr/>
          </a:p>
          <a:p>
            <a:pPr indent="-76200" lvl="1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/>
              <a:t> Configure the Application Layer Gateway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</p:txBody>
      </p:sp>
      <p:sp>
        <p:nvSpPr>
          <p:cNvPr id="818" name="Google Shape;818;p5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19" name="Google Shape;819;p56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Copyright Edgewater Networks</a:t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5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6" name="Google Shape;826;p5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5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2" name="Google Shape;832;p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5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8" name="Google Shape;838;p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6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4" name="Google Shape;844;p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6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0" name="Google Shape;850;p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54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6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6" name="Google Shape;856;p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" name="Google Shape;18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Founded in 2002 in San Jose, California (heart of Silicon Valley). Currently the company core team is over 150 people and growing.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Always Voip/UC focused, working closely to our Customers, listening to their needs. Our speciality are IP-IP ESBCs running on Customer Network Edge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Which after over a decade of hard work crystalized as NEO – our solution and methodology towards deploying IP voice services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About NEO later 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There is one value that proves our message and Customer approach being mature – 500k deployed ESBC, which handle voice services towards over 20M endpoints like IP Phones and IPPBXes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Those devices are deployed across most of the significant Service Provider in the US, most recognizable brands being: AT&amp;T, Comcast, Cablevision, COX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This accomplishment was recognized by IHS Infonetics pointing EWN as No#1 ESBC vendor in US for Q3 2015.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Currently we are on the path to replicate this success in Europe, so you can be sure to hear about us quite often in the future.</a:t>
            </a:r>
            <a:endParaRPr/>
          </a:p>
        </p:txBody>
      </p:sp>
      <p:sp>
        <p:nvSpPr>
          <p:cNvPr id="187" name="Google Shape;187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Slide" showMasterSp="0">
  <p:cSld name="2_Title Slid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2"/>
          <p:cNvGrpSpPr/>
          <p:nvPr/>
        </p:nvGrpSpPr>
        <p:grpSpPr>
          <a:xfrm>
            <a:off x="-1592" y="600301"/>
            <a:ext cx="11453639" cy="5520654"/>
            <a:chOff x="-1592" y="855901"/>
            <a:chExt cx="11736392" cy="5656941"/>
          </a:xfrm>
        </p:grpSpPr>
        <p:sp>
          <p:nvSpPr>
            <p:cNvPr id="19" name="Google Shape;19;p2"/>
            <p:cNvSpPr/>
            <p:nvPr/>
          </p:nvSpPr>
          <p:spPr>
            <a:xfrm>
              <a:off x="3152255" y="1267315"/>
              <a:ext cx="8582545" cy="5245527"/>
            </a:xfrm>
            <a:custGeom>
              <a:rect b="b" l="l" r="r" t="t"/>
              <a:pathLst>
                <a:path extrusionOk="0" h="242" w="398">
                  <a:moveTo>
                    <a:pt x="398" y="17"/>
                  </a:moveTo>
                  <a:cubicBezTo>
                    <a:pt x="292" y="37"/>
                    <a:pt x="213" y="99"/>
                    <a:pt x="142" y="174"/>
                  </a:cubicBezTo>
                  <a:cubicBezTo>
                    <a:pt x="129" y="189"/>
                    <a:pt x="116" y="204"/>
                    <a:pt x="101" y="216"/>
                  </a:cubicBezTo>
                  <a:cubicBezTo>
                    <a:pt x="73" y="238"/>
                    <a:pt x="42" y="242"/>
                    <a:pt x="9" y="227"/>
                  </a:cubicBezTo>
                  <a:cubicBezTo>
                    <a:pt x="6" y="226"/>
                    <a:pt x="3" y="224"/>
                    <a:pt x="0" y="222"/>
                  </a:cubicBezTo>
                  <a:cubicBezTo>
                    <a:pt x="8" y="210"/>
                    <a:pt x="16" y="198"/>
                    <a:pt x="24" y="187"/>
                  </a:cubicBezTo>
                  <a:cubicBezTo>
                    <a:pt x="70" y="126"/>
                    <a:pt x="125" y="74"/>
                    <a:pt x="193" y="38"/>
                  </a:cubicBezTo>
                  <a:cubicBezTo>
                    <a:pt x="233" y="16"/>
                    <a:pt x="275" y="2"/>
                    <a:pt x="321" y="1"/>
                  </a:cubicBezTo>
                  <a:cubicBezTo>
                    <a:pt x="346" y="0"/>
                    <a:pt x="370" y="4"/>
                    <a:pt x="394" y="14"/>
                  </a:cubicBezTo>
                  <a:cubicBezTo>
                    <a:pt x="395" y="15"/>
                    <a:pt x="396" y="16"/>
                    <a:pt x="398" y="17"/>
                  </a:cubicBezTo>
                  <a:close/>
                </a:path>
              </a:pathLst>
            </a:custGeom>
            <a:solidFill>
              <a:srgbClr val="D8D8D8">
                <a:alpha val="9803"/>
              </a:srgb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038046" y="855901"/>
              <a:ext cx="6559762" cy="4034142"/>
            </a:xfrm>
            <a:custGeom>
              <a:rect b="b" l="l" r="r" t="t"/>
              <a:pathLst>
                <a:path extrusionOk="0" h="186" w="304">
                  <a:moveTo>
                    <a:pt x="304" y="29"/>
                  </a:moveTo>
                  <a:cubicBezTo>
                    <a:pt x="270" y="36"/>
                    <a:pt x="240" y="48"/>
                    <a:pt x="212" y="64"/>
                  </a:cubicBezTo>
                  <a:cubicBezTo>
                    <a:pt x="170" y="88"/>
                    <a:pt x="133" y="119"/>
                    <a:pt x="101" y="155"/>
                  </a:cubicBezTo>
                  <a:cubicBezTo>
                    <a:pt x="86" y="172"/>
                    <a:pt x="68" y="184"/>
                    <a:pt x="44" y="185"/>
                  </a:cubicBezTo>
                  <a:cubicBezTo>
                    <a:pt x="29" y="186"/>
                    <a:pt x="14" y="183"/>
                    <a:pt x="0" y="176"/>
                  </a:cubicBezTo>
                  <a:cubicBezTo>
                    <a:pt x="57" y="78"/>
                    <a:pt x="185" y="0"/>
                    <a:pt x="304" y="29"/>
                  </a:cubicBezTo>
                  <a:close/>
                </a:path>
              </a:pathLst>
            </a:custGeom>
            <a:solidFill>
              <a:srgbClr val="D8D8D8">
                <a:alpha val="9803"/>
              </a:srgb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-1592" y="1175890"/>
              <a:ext cx="4490941" cy="2604095"/>
            </a:xfrm>
            <a:custGeom>
              <a:rect b="b" l="l" r="r" t="t"/>
              <a:pathLst>
                <a:path extrusionOk="0" h="2604095" w="4490941">
                  <a:moveTo>
                    <a:pt x="3562955" y="0"/>
                  </a:moveTo>
                  <a:cubicBezTo>
                    <a:pt x="3778766" y="0"/>
                    <a:pt x="4016158" y="0"/>
                    <a:pt x="4231968" y="0"/>
                  </a:cubicBezTo>
                  <a:cubicBezTo>
                    <a:pt x="4339874" y="21759"/>
                    <a:pt x="4426198" y="43519"/>
                    <a:pt x="4490941" y="65278"/>
                  </a:cubicBezTo>
                  <a:cubicBezTo>
                    <a:pt x="4167225" y="152315"/>
                    <a:pt x="3821928" y="217592"/>
                    <a:pt x="3476631" y="348148"/>
                  </a:cubicBezTo>
                  <a:cubicBezTo>
                    <a:pt x="2419159" y="696295"/>
                    <a:pt x="1555916" y="1305554"/>
                    <a:pt x="822159" y="2175923"/>
                  </a:cubicBezTo>
                  <a:cubicBezTo>
                    <a:pt x="579372" y="2447913"/>
                    <a:pt x="328155" y="2592408"/>
                    <a:pt x="36895" y="2604095"/>
                  </a:cubicBezTo>
                  <a:lnTo>
                    <a:pt x="0" y="2603894"/>
                  </a:lnTo>
                  <a:lnTo>
                    <a:pt x="0" y="1790526"/>
                  </a:lnTo>
                  <a:lnTo>
                    <a:pt x="45241" y="1740738"/>
                  </a:lnTo>
                  <a:cubicBezTo>
                    <a:pt x="930065" y="739814"/>
                    <a:pt x="2052280" y="174074"/>
                    <a:pt x="3390307" y="43519"/>
                  </a:cubicBezTo>
                  <a:cubicBezTo>
                    <a:pt x="3455050" y="43519"/>
                    <a:pt x="3498212" y="21759"/>
                    <a:pt x="3562955" y="0"/>
                  </a:cubicBezTo>
                  <a:close/>
                </a:path>
              </a:pathLst>
            </a:custGeom>
            <a:solidFill>
              <a:srgbClr val="D8D8D8">
                <a:alpha val="9803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" name="Google Shape;22;p2"/>
          <p:cNvSpPr txBox="1"/>
          <p:nvPr>
            <p:ph type="ctrTitle"/>
          </p:nvPr>
        </p:nvSpPr>
        <p:spPr>
          <a:xfrm>
            <a:off x="457200" y="616788"/>
            <a:ext cx="48514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Calibri"/>
              <a:buNone/>
              <a:defRPr b="1" sz="6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"/>
          <p:cNvSpPr txBox="1"/>
          <p:nvPr>
            <p:ph idx="1" type="subTitle"/>
          </p:nvPr>
        </p:nvSpPr>
        <p:spPr>
          <a:xfrm>
            <a:off x="457200" y="3096463"/>
            <a:ext cx="4477545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4" name="Google Shape;24;p2"/>
          <p:cNvSpPr/>
          <p:nvPr/>
        </p:nvSpPr>
        <p:spPr>
          <a:xfrm>
            <a:off x="4934745" y="-5487"/>
            <a:ext cx="7265380" cy="6863487"/>
          </a:xfrm>
          <a:custGeom>
            <a:rect b="b" l="l" r="r" t="t"/>
            <a:pathLst>
              <a:path extrusionOk="0" h="10008" w="11604">
                <a:moveTo>
                  <a:pt x="0" y="10008"/>
                </a:moveTo>
                <a:lnTo>
                  <a:pt x="3654" y="4"/>
                </a:lnTo>
                <a:lnTo>
                  <a:pt x="11604" y="0"/>
                </a:lnTo>
                <a:lnTo>
                  <a:pt x="8000" y="10008"/>
                </a:lnTo>
                <a:lnTo>
                  <a:pt x="0" y="10008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-4826000" sx="100000" ty="0" sy="10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2"/>
          <p:cNvSpPr/>
          <p:nvPr/>
        </p:nvSpPr>
        <p:spPr>
          <a:xfrm>
            <a:off x="6442075" y="-3265488"/>
            <a:ext cx="3221038" cy="4160838"/>
          </a:xfrm>
          <a:custGeom>
            <a:rect b="b" l="l" r="r" t="t"/>
            <a:pathLst>
              <a:path extrusionOk="0" h="2621" w="2029">
                <a:moveTo>
                  <a:pt x="814" y="2621"/>
                </a:moveTo>
                <a:lnTo>
                  <a:pt x="814" y="2621"/>
                </a:lnTo>
                <a:lnTo>
                  <a:pt x="816" y="2621"/>
                </a:lnTo>
                <a:lnTo>
                  <a:pt x="814" y="2621"/>
                </a:lnTo>
                <a:close/>
                <a:moveTo>
                  <a:pt x="1803" y="2344"/>
                </a:moveTo>
                <a:lnTo>
                  <a:pt x="1803" y="2346"/>
                </a:lnTo>
                <a:lnTo>
                  <a:pt x="1807" y="2358"/>
                </a:lnTo>
                <a:lnTo>
                  <a:pt x="1766" y="2369"/>
                </a:lnTo>
                <a:lnTo>
                  <a:pt x="852" y="2611"/>
                </a:lnTo>
                <a:lnTo>
                  <a:pt x="820" y="2619"/>
                </a:lnTo>
                <a:lnTo>
                  <a:pt x="816" y="2621"/>
                </a:lnTo>
                <a:lnTo>
                  <a:pt x="852" y="2611"/>
                </a:lnTo>
                <a:lnTo>
                  <a:pt x="1766" y="2371"/>
                </a:lnTo>
                <a:lnTo>
                  <a:pt x="1809" y="2359"/>
                </a:lnTo>
                <a:lnTo>
                  <a:pt x="1803" y="2344"/>
                </a:lnTo>
                <a:close/>
                <a:moveTo>
                  <a:pt x="955" y="1952"/>
                </a:moveTo>
                <a:lnTo>
                  <a:pt x="953" y="1952"/>
                </a:lnTo>
                <a:lnTo>
                  <a:pt x="889" y="2262"/>
                </a:lnTo>
                <a:lnTo>
                  <a:pt x="451" y="2044"/>
                </a:lnTo>
                <a:lnTo>
                  <a:pt x="430" y="2033"/>
                </a:lnTo>
                <a:lnTo>
                  <a:pt x="423" y="2029"/>
                </a:lnTo>
                <a:lnTo>
                  <a:pt x="421" y="2029"/>
                </a:lnTo>
                <a:lnTo>
                  <a:pt x="421" y="2031"/>
                </a:lnTo>
                <a:lnTo>
                  <a:pt x="428" y="2034"/>
                </a:lnTo>
                <a:lnTo>
                  <a:pt x="449" y="2044"/>
                </a:lnTo>
                <a:lnTo>
                  <a:pt x="889" y="2264"/>
                </a:lnTo>
                <a:lnTo>
                  <a:pt x="823" y="2579"/>
                </a:lnTo>
                <a:lnTo>
                  <a:pt x="814" y="2619"/>
                </a:lnTo>
                <a:lnTo>
                  <a:pt x="816" y="2621"/>
                </a:lnTo>
                <a:lnTo>
                  <a:pt x="816" y="2619"/>
                </a:lnTo>
                <a:lnTo>
                  <a:pt x="825" y="2579"/>
                </a:lnTo>
                <a:lnTo>
                  <a:pt x="889" y="2264"/>
                </a:lnTo>
                <a:lnTo>
                  <a:pt x="1173" y="2406"/>
                </a:lnTo>
                <a:lnTo>
                  <a:pt x="1200" y="2418"/>
                </a:lnTo>
                <a:lnTo>
                  <a:pt x="1201" y="2418"/>
                </a:lnTo>
                <a:lnTo>
                  <a:pt x="1175" y="2404"/>
                </a:lnTo>
                <a:lnTo>
                  <a:pt x="889" y="2264"/>
                </a:lnTo>
                <a:lnTo>
                  <a:pt x="955" y="1952"/>
                </a:lnTo>
                <a:close/>
                <a:moveTo>
                  <a:pt x="1066" y="1935"/>
                </a:moveTo>
                <a:lnTo>
                  <a:pt x="1064" y="1935"/>
                </a:lnTo>
                <a:lnTo>
                  <a:pt x="1201" y="2380"/>
                </a:lnTo>
                <a:lnTo>
                  <a:pt x="1215" y="2425"/>
                </a:lnTo>
                <a:lnTo>
                  <a:pt x="1201" y="2418"/>
                </a:lnTo>
                <a:lnTo>
                  <a:pt x="1201" y="2420"/>
                </a:lnTo>
                <a:lnTo>
                  <a:pt x="1217" y="2427"/>
                </a:lnTo>
                <a:lnTo>
                  <a:pt x="1201" y="2380"/>
                </a:lnTo>
                <a:lnTo>
                  <a:pt x="1066" y="1935"/>
                </a:lnTo>
                <a:close/>
                <a:moveTo>
                  <a:pt x="1606" y="1856"/>
                </a:moveTo>
                <a:lnTo>
                  <a:pt x="1606" y="1856"/>
                </a:lnTo>
                <a:lnTo>
                  <a:pt x="1604" y="1856"/>
                </a:lnTo>
                <a:lnTo>
                  <a:pt x="1600" y="1873"/>
                </a:lnTo>
                <a:lnTo>
                  <a:pt x="1602" y="1875"/>
                </a:lnTo>
                <a:lnTo>
                  <a:pt x="1606" y="1858"/>
                </a:lnTo>
                <a:lnTo>
                  <a:pt x="1615" y="1882"/>
                </a:lnTo>
                <a:lnTo>
                  <a:pt x="1794" y="2324"/>
                </a:lnTo>
                <a:lnTo>
                  <a:pt x="1801" y="2344"/>
                </a:lnTo>
                <a:lnTo>
                  <a:pt x="1803" y="2344"/>
                </a:lnTo>
                <a:lnTo>
                  <a:pt x="1796" y="2324"/>
                </a:lnTo>
                <a:lnTo>
                  <a:pt x="1617" y="1882"/>
                </a:lnTo>
                <a:lnTo>
                  <a:pt x="1606" y="1856"/>
                </a:lnTo>
                <a:close/>
                <a:moveTo>
                  <a:pt x="1606" y="1854"/>
                </a:moveTo>
                <a:lnTo>
                  <a:pt x="1606" y="1856"/>
                </a:lnTo>
                <a:lnTo>
                  <a:pt x="1606" y="1856"/>
                </a:lnTo>
                <a:lnTo>
                  <a:pt x="1606" y="1856"/>
                </a:lnTo>
                <a:lnTo>
                  <a:pt x="1606" y="1854"/>
                </a:lnTo>
                <a:close/>
                <a:moveTo>
                  <a:pt x="1617" y="1850"/>
                </a:moveTo>
                <a:lnTo>
                  <a:pt x="1615" y="1852"/>
                </a:lnTo>
                <a:lnTo>
                  <a:pt x="1617" y="1852"/>
                </a:lnTo>
                <a:lnTo>
                  <a:pt x="1617" y="1850"/>
                </a:lnTo>
                <a:close/>
                <a:moveTo>
                  <a:pt x="1611" y="1845"/>
                </a:moveTo>
                <a:lnTo>
                  <a:pt x="1613" y="1847"/>
                </a:lnTo>
                <a:lnTo>
                  <a:pt x="1615" y="1850"/>
                </a:lnTo>
                <a:lnTo>
                  <a:pt x="1615" y="1850"/>
                </a:lnTo>
                <a:lnTo>
                  <a:pt x="1611" y="1845"/>
                </a:lnTo>
                <a:close/>
                <a:moveTo>
                  <a:pt x="1523" y="1003"/>
                </a:moveTo>
                <a:lnTo>
                  <a:pt x="1523" y="1003"/>
                </a:lnTo>
                <a:lnTo>
                  <a:pt x="1523" y="1005"/>
                </a:lnTo>
                <a:lnTo>
                  <a:pt x="1555" y="1022"/>
                </a:lnTo>
                <a:lnTo>
                  <a:pt x="2001" y="1260"/>
                </a:lnTo>
                <a:lnTo>
                  <a:pt x="2029" y="1275"/>
                </a:lnTo>
                <a:lnTo>
                  <a:pt x="2014" y="1294"/>
                </a:lnTo>
                <a:lnTo>
                  <a:pt x="1630" y="1830"/>
                </a:lnTo>
                <a:lnTo>
                  <a:pt x="1617" y="1850"/>
                </a:lnTo>
                <a:lnTo>
                  <a:pt x="1619" y="1848"/>
                </a:lnTo>
                <a:lnTo>
                  <a:pt x="1632" y="1832"/>
                </a:lnTo>
                <a:lnTo>
                  <a:pt x="2016" y="1296"/>
                </a:lnTo>
                <a:lnTo>
                  <a:pt x="2029" y="1275"/>
                </a:lnTo>
                <a:lnTo>
                  <a:pt x="2029" y="1274"/>
                </a:lnTo>
                <a:lnTo>
                  <a:pt x="2029" y="1274"/>
                </a:lnTo>
                <a:lnTo>
                  <a:pt x="2003" y="1259"/>
                </a:lnTo>
                <a:lnTo>
                  <a:pt x="1555" y="1022"/>
                </a:lnTo>
                <a:lnTo>
                  <a:pt x="1523" y="1003"/>
                </a:lnTo>
                <a:close/>
                <a:moveTo>
                  <a:pt x="1521" y="1003"/>
                </a:moveTo>
                <a:lnTo>
                  <a:pt x="1521" y="1003"/>
                </a:lnTo>
                <a:lnTo>
                  <a:pt x="1521" y="1003"/>
                </a:lnTo>
                <a:lnTo>
                  <a:pt x="1521" y="1003"/>
                </a:lnTo>
                <a:close/>
                <a:moveTo>
                  <a:pt x="188" y="966"/>
                </a:moveTo>
                <a:lnTo>
                  <a:pt x="186" y="966"/>
                </a:lnTo>
                <a:lnTo>
                  <a:pt x="186" y="966"/>
                </a:lnTo>
                <a:lnTo>
                  <a:pt x="207" y="975"/>
                </a:lnTo>
                <a:lnTo>
                  <a:pt x="212" y="981"/>
                </a:lnTo>
                <a:lnTo>
                  <a:pt x="536" y="1275"/>
                </a:lnTo>
                <a:lnTo>
                  <a:pt x="556" y="1292"/>
                </a:lnTo>
                <a:lnTo>
                  <a:pt x="554" y="1298"/>
                </a:lnTo>
                <a:lnTo>
                  <a:pt x="556" y="1298"/>
                </a:lnTo>
                <a:lnTo>
                  <a:pt x="556" y="1292"/>
                </a:lnTo>
                <a:lnTo>
                  <a:pt x="538" y="1274"/>
                </a:lnTo>
                <a:lnTo>
                  <a:pt x="214" y="979"/>
                </a:lnTo>
                <a:lnTo>
                  <a:pt x="208" y="975"/>
                </a:lnTo>
                <a:lnTo>
                  <a:pt x="188" y="966"/>
                </a:lnTo>
                <a:close/>
                <a:moveTo>
                  <a:pt x="812" y="873"/>
                </a:moveTo>
                <a:lnTo>
                  <a:pt x="814" y="887"/>
                </a:lnTo>
                <a:lnTo>
                  <a:pt x="816" y="887"/>
                </a:lnTo>
                <a:lnTo>
                  <a:pt x="814" y="877"/>
                </a:lnTo>
                <a:lnTo>
                  <a:pt x="833" y="898"/>
                </a:lnTo>
                <a:lnTo>
                  <a:pt x="1185" y="1255"/>
                </a:lnTo>
                <a:lnTo>
                  <a:pt x="1205" y="1277"/>
                </a:lnTo>
                <a:lnTo>
                  <a:pt x="1203" y="1279"/>
                </a:lnTo>
                <a:lnTo>
                  <a:pt x="1192" y="1304"/>
                </a:lnTo>
                <a:lnTo>
                  <a:pt x="1015" y="1691"/>
                </a:lnTo>
                <a:lnTo>
                  <a:pt x="1002" y="1721"/>
                </a:lnTo>
                <a:lnTo>
                  <a:pt x="996" y="1739"/>
                </a:lnTo>
                <a:lnTo>
                  <a:pt x="983" y="1747"/>
                </a:lnTo>
                <a:lnTo>
                  <a:pt x="449" y="2008"/>
                </a:lnTo>
                <a:lnTo>
                  <a:pt x="428" y="2019"/>
                </a:lnTo>
                <a:lnTo>
                  <a:pt x="432" y="1995"/>
                </a:lnTo>
                <a:lnTo>
                  <a:pt x="551" y="1330"/>
                </a:lnTo>
                <a:lnTo>
                  <a:pt x="553" y="1321"/>
                </a:lnTo>
                <a:lnTo>
                  <a:pt x="571" y="1313"/>
                </a:lnTo>
                <a:lnTo>
                  <a:pt x="581" y="1322"/>
                </a:lnTo>
                <a:lnTo>
                  <a:pt x="981" y="1696"/>
                </a:lnTo>
                <a:lnTo>
                  <a:pt x="991" y="1706"/>
                </a:lnTo>
                <a:lnTo>
                  <a:pt x="987" y="1693"/>
                </a:lnTo>
                <a:lnTo>
                  <a:pt x="818" y="902"/>
                </a:lnTo>
                <a:lnTo>
                  <a:pt x="816" y="888"/>
                </a:lnTo>
                <a:lnTo>
                  <a:pt x="814" y="888"/>
                </a:lnTo>
                <a:lnTo>
                  <a:pt x="818" y="902"/>
                </a:lnTo>
                <a:lnTo>
                  <a:pt x="987" y="1693"/>
                </a:lnTo>
                <a:lnTo>
                  <a:pt x="989" y="1704"/>
                </a:lnTo>
                <a:lnTo>
                  <a:pt x="981" y="1696"/>
                </a:lnTo>
                <a:lnTo>
                  <a:pt x="581" y="1321"/>
                </a:lnTo>
                <a:lnTo>
                  <a:pt x="571" y="1313"/>
                </a:lnTo>
                <a:lnTo>
                  <a:pt x="553" y="1321"/>
                </a:lnTo>
                <a:lnTo>
                  <a:pt x="556" y="1300"/>
                </a:lnTo>
                <a:lnTo>
                  <a:pt x="554" y="1298"/>
                </a:lnTo>
                <a:lnTo>
                  <a:pt x="551" y="1321"/>
                </a:lnTo>
                <a:lnTo>
                  <a:pt x="539" y="1324"/>
                </a:lnTo>
                <a:lnTo>
                  <a:pt x="17" y="1523"/>
                </a:lnTo>
                <a:lnTo>
                  <a:pt x="0" y="1529"/>
                </a:lnTo>
                <a:lnTo>
                  <a:pt x="11" y="1542"/>
                </a:lnTo>
                <a:lnTo>
                  <a:pt x="398" y="2004"/>
                </a:lnTo>
                <a:lnTo>
                  <a:pt x="419" y="2029"/>
                </a:lnTo>
                <a:lnTo>
                  <a:pt x="419" y="2029"/>
                </a:lnTo>
                <a:lnTo>
                  <a:pt x="421" y="2029"/>
                </a:lnTo>
                <a:lnTo>
                  <a:pt x="400" y="2004"/>
                </a:lnTo>
                <a:lnTo>
                  <a:pt x="11" y="1542"/>
                </a:lnTo>
                <a:lnTo>
                  <a:pt x="2" y="1531"/>
                </a:lnTo>
                <a:lnTo>
                  <a:pt x="17" y="1525"/>
                </a:lnTo>
                <a:lnTo>
                  <a:pt x="539" y="1326"/>
                </a:lnTo>
                <a:lnTo>
                  <a:pt x="551" y="1322"/>
                </a:lnTo>
                <a:lnTo>
                  <a:pt x="549" y="1330"/>
                </a:lnTo>
                <a:lnTo>
                  <a:pt x="432" y="1995"/>
                </a:lnTo>
                <a:lnTo>
                  <a:pt x="427" y="2021"/>
                </a:lnTo>
                <a:lnTo>
                  <a:pt x="451" y="2010"/>
                </a:lnTo>
                <a:lnTo>
                  <a:pt x="985" y="1747"/>
                </a:lnTo>
                <a:lnTo>
                  <a:pt x="996" y="1741"/>
                </a:lnTo>
                <a:lnTo>
                  <a:pt x="995" y="1753"/>
                </a:lnTo>
                <a:lnTo>
                  <a:pt x="953" y="1950"/>
                </a:lnTo>
                <a:lnTo>
                  <a:pt x="955" y="1950"/>
                </a:lnTo>
                <a:lnTo>
                  <a:pt x="996" y="1753"/>
                </a:lnTo>
                <a:lnTo>
                  <a:pt x="998" y="1741"/>
                </a:lnTo>
                <a:lnTo>
                  <a:pt x="1004" y="1738"/>
                </a:lnTo>
                <a:lnTo>
                  <a:pt x="1008" y="1753"/>
                </a:lnTo>
                <a:lnTo>
                  <a:pt x="1064" y="1935"/>
                </a:lnTo>
                <a:lnTo>
                  <a:pt x="1064" y="1935"/>
                </a:lnTo>
                <a:lnTo>
                  <a:pt x="1010" y="1753"/>
                </a:lnTo>
                <a:lnTo>
                  <a:pt x="1004" y="1738"/>
                </a:lnTo>
                <a:lnTo>
                  <a:pt x="998" y="1739"/>
                </a:lnTo>
                <a:lnTo>
                  <a:pt x="1002" y="1721"/>
                </a:lnTo>
                <a:lnTo>
                  <a:pt x="1015" y="1691"/>
                </a:lnTo>
                <a:lnTo>
                  <a:pt x="1194" y="1304"/>
                </a:lnTo>
                <a:lnTo>
                  <a:pt x="1205" y="1281"/>
                </a:lnTo>
                <a:lnTo>
                  <a:pt x="1207" y="1277"/>
                </a:lnTo>
                <a:lnTo>
                  <a:pt x="1217" y="1289"/>
                </a:lnTo>
                <a:lnTo>
                  <a:pt x="1228" y="1304"/>
                </a:lnTo>
                <a:lnTo>
                  <a:pt x="1595" y="1822"/>
                </a:lnTo>
                <a:lnTo>
                  <a:pt x="1611" y="1845"/>
                </a:lnTo>
                <a:lnTo>
                  <a:pt x="1611" y="1843"/>
                </a:lnTo>
                <a:lnTo>
                  <a:pt x="1596" y="1822"/>
                </a:lnTo>
                <a:lnTo>
                  <a:pt x="1228" y="1302"/>
                </a:lnTo>
                <a:lnTo>
                  <a:pt x="1218" y="1287"/>
                </a:lnTo>
                <a:lnTo>
                  <a:pt x="1207" y="1277"/>
                </a:lnTo>
                <a:lnTo>
                  <a:pt x="1233" y="1255"/>
                </a:lnTo>
                <a:lnTo>
                  <a:pt x="1499" y="1026"/>
                </a:lnTo>
                <a:lnTo>
                  <a:pt x="1521" y="1005"/>
                </a:lnTo>
                <a:lnTo>
                  <a:pt x="1521" y="1003"/>
                </a:lnTo>
                <a:lnTo>
                  <a:pt x="1499" y="1024"/>
                </a:lnTo>
                <a:lnTo>
                  <a:pt x="1233" y="1255"/>
                </a:lnTo>
                <a:lnTo>
                  <a:pt x="1207" y="1277"/>
                </a:lnTo>
                <a:lnTo>
                  <a:pt x="1185" y="1255"/>
                </a:lnTo>
                <a:lnTo>
                  <a:pt x="835" y="896"/>
                </a:lnTo>
                <a:lnTo>
                  <a:pt x="812" y="873"/>
                </a:lnTo>
                <a:close/>
                <a:moveTo>
                  <a:pt x="1160" y="426"/>
                </a:moveTo>
                <a:lnTo>
                  <a:pt x="1160" y="426"/>
                </a:lnTo>
                <a:lnTo>
                  <a:pt x="1160" y="428"/>
                </a:lnTo>
                <a:lnTo>
                  <a:pt x="1169" y="432"/>
                </a:lnTo>
                <a:lnTo>
                  <a:pt x="1160" y="432"/>
                </a:lnTo>
                <a:lnTo>
                  <a:pt x="1160" y="432"/>
                </a:lnTo>
                <a:lnTo>
                  <a:pt x="1171" y="434"/>
                </a:lnTo>
                <a:lnTo>
                  <a:pt x="1171" y="432"/>
                </a:lnTo>
                <a:lnTo>
                  <a:pt x="1160" y="426"/>
                </a:lnTo>
                <a:close/>
                <a:moveTo>
                  <a:pt x="605" y="406"/>
                </a:moveTo>
                <a:lnTo>
                  <a:pt x="583" y="434"/>
                </a:lnTo>
                <a:lnTo>
                  <a:pt x="207" y="937"/>
                </a:lnTo>
                <a:lnTo>
                  <a:pt x="186" y="966"/>
                </a:lnTo>
                <a:lnTo>
                  <a:pt x="186" y="966"/>
                </a:lnTo>
                <a:lnTo>
                  <a:pt x="188" y="966"/>
                </a:lnTo>
                <a:lnTo>
                  <a:pt x="207" y="939"/>
                </a:lnTo>
                <a:lnTo>
                  <a:pt x="585" y="434"/>
                </a:lnTo>
                <a:lnTo>
                  <a:pt x="605" y="406"/>
                </a:lnTo>
                <a:lnTo>
                  <a:pt x="633" y="408"/>
                </a:lnTo>
                <a:lnTo>
                  <a:pt x="1126" y="430"/>
                </a:lnTo>
                <a:lnTo>
                  <a:pt x="1158" y="432"/>
                </a:lnTo>
                <a:lnTo>
                  <a:pt x="1158" y="432"/>
                </a:lnTo>
                <a:lnTo>
                  <a:pt x="1126" y="430"/>
                </a:lnTo>
                <a:lnTo>
                  <a:pt x="633" y="406"/>
                </a:lnTo>
                <a:lnTo>
                  <a:pt x="605" y="406"/>
                </a:lnTo>
                <a:close/>
                <a:moveTo>
                  <a:pt x="727" y="195"/>
                </a:moveTo>
                <a:lnTo>
                  <a:pt x="726" y="195"/>
                </a:lnTo>
                <a:lnTo>
                  <a:pt x="1132" y="413"/>
                </a:lnTo>
                <a:lnTo>
                  <a:pt x="1158" y="426"/>
                </a:lnTo>
                <a:lnTo>
                  <a:pt x="1158" y="424"/>
                </a:lnTo>
                <a:lnTo>
                  <a:pt x="1134" y="411"/>
                </a:lnTo>
                <a:lnTo>
                  <a:pt x="727" y="195"/>
                </a:lnTo>
                <a:close/>
                <a:moveTo>
                  <a:pt x="359" y="0"/>
                </a:moveTo>
                <a:lnTo>
                  <a:pt x="359" y="0"/>
                </a:lnTo>
                <a:lnTo>
                  <a:pt x="359" y="0"/>
                </a:lnTo>
                <a:lnTo>
                  <a:pt x="359" y="0"/>
                </a:lnTo>
                <a:close/>
                <a:moveTo>
                  <a:pt x="361" y="0"/>
                </a:moveTo>
                <a:lnTo>
                  <a:pt x="359" y="0"/>
                </a:lnTo>
                <a:lnTo>
                  <a:pt x="378" y="9"/>
                </a:lnTo>
                <a:lnTo>
                  <a:pt x="726" y="195"/>
                </a:lnTo>
                <a:lnTo>
                  <a:pt x="726" y="195"/>
                </a:lnTo>
                <a:lnTo>
                  <a:pt x="378" y="9"/>
                </a:lnTo>
                <a:lnTo>
                  <a:pt x="361" y="0"/>
                </a:lnTo>
                <a:close/>
              </a:path>
            </a:pathLst>
          </a:custGeom>
          <a:solidFill>
            <a:schemeClr val="lt1">
              <a:alpha val="60000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6" name="Google Shape;26;p2"/>
          <p:cNvGrpSpPr/>
          <p:nvPr/>
        </p:nvGrpSpPr>
        <p:grpSpPr>
          <a:xfrm>
            <a:off x="6173788" y="-1262063"/>
            <a:ext cx="6780213" cy="11047414"/>
            <a:chOff x="6173788" y="-1262063"/>
            <a:chExt cx="6780213" cy="11047414"/>
          </a:xfrm>
        </p:grpSpPr>
        <p:sp>
          <p:nvSpPr>
            <p:cNvPr id="27" name="Google Shape;27;p2"/>
            <p:cNvSpPr/>
            <p:nvPr/>
          </p:nvSpPr>
          <p:spPr>
            <a:xfrm>
              <a:off x="6729413" y="2814638"/>
              <a:ext cx="111125" cy="104775"/>
            </a:xfrm>
            <a:custGeom>
              <a:rect b="b" l="l" r="r" t="t"/>
              <a:pathLst>
                <a:path extrusionOk="0" h="35" w="37">
                  <a:moveTo>
                    <a:pt x="37" y="14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7" y="16"/>
                    <a:pt x="37" y="14"/>
                  </a:cubicBezTo>
                  <a:moveTo>
                    <a:pt x="20" y="0"/>
                  </a:moveTo>
                  <a:cubicBezTo>
                    <a:pt x="17" y="0"/>
                    <a:pt x="15" y="1"/>
                    <a:pt x="13" y="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3"/>
                    <a:pt x="10" y="4"/>
                  </a:cubicBezTo>
                  <a:cubicBezTo>
                    <a:pt x="2" y="9"/>
                    <a:pt x="0" y="20"/>
                    <a:pt x="6" y="28"/>
                  </a:cubicBezTo>
                  <a:cubicBezTo>
                    <a:pt x="9" y="32"/>
                    <a:pt x="15" y="35"/>
                    <a:pt x="20" y="35"/>
                  </a:cubicBezTo>
                  <a:cubicBezTo>
                    <a:pt x="24" y="35"/>
                    <a:pt x="27" y="34"/>
                    <a:pt x="30" y="31"/>
                  </a:cubicBezTo>
                  <a:cubicBezTo>
                    <a:pt x="34" y="29"/>
                    <a:pt x="36" y="25"/>
                    <a:pt x="37" y="21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1"/>
                    <a:pt x="35" y="9"/>
                    <a:pt x="34" y="7"/>
                  </a:cubicBezTo>
                  <a:cubicBezTo>
                    <a:pt x="30" y="3"/>
                    <a:pt x="25" y="0"/>
                    <a:pt x="20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199313" y="2062163"/>
              <a:ext cx="106362" cy="101600"/>
            </a:xfrm>
            <a:custGeom>
              <a:rect b="b" l="l" r="r" t="t"/>
              <a:pathLst>
                <a:path extrusionOk="0" h="34" w="36">
                  <a:moveTo>
                    <a:pt x="23" y="1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1" y="24"/>
                    <a:pt x="3" y="27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21" y="34"/>
                    <a:pt x="24" y="33"/>
                    <a:pt x="27" y="31"/>
                  </a:cubicBezTo>
                  <a:cubicBezTo>
                    <a:pt x="35" y="25"/>
                    <a:pt x="36" y="14"/>
                    <a:pt x="31" y="7"/>
                  </a:cubicBezTo>
                  <a:cubicBezTo>
                    <a:pt x="29" y="4"/>
                    <a:pt x="26" y="2"/>
                    <a:pt x="23" y="1"/>
                  </a:cubicBezTo>
                  <a:moveTo>
                    <a:pt x="17" y="0"/>
                  </a:moveTo>
                  <a:cubicBezTo>
                    <a:pt x="13" y="0"/>
                    <a:pt x="10" y="1"/>
                    <a:pt x="7" y="3"/>
                  </a:cubicBezTo>
                  <a:cubicBezTo>
                    <a:pt x="2" y="6"/>
                    <a:pt x="0" y="11"/>
                    <a:pt x="0" y="1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7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7539038" y="2727325"/>
              <a:ext cx="104775" cy="104775"/>
            </a:xfrm>
            <a:custGeom>
              <a:rect b="b" l="l" r="r" t="t"/>
              <a:pathLst>
                <a:path extrusionOk="0" h="35" w="35">
                  <a:moveTo>
                    <a:pt x="18" y="19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3" y="26"/>
                    <a:pt x="4" y="28"/>
                  </a:cubicBezTo>
                  <a:cubicBezTo>
                    <a:pt x="8" y="32"/>
                    <a:pt x="13" y="35"/>
                    <a:pt x="18" y="35"/>
                  </a:cubicBezTo>
                  <a:cubicBezTo>
                    <a:pt x="22" y="35"/>
                    <a:pt x="25" y="34"/>
                    <a:pt x="28" y="31"/>
                  </a:cubicBezTo>
                  <a:cubicBezTo>
                    <a:pt x="30" y="30"/>
                    <a:pt x="31" y="29"/>
                    <a:pt x="32" y="2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35" y="17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5" y="24"/>
                    <a:pt x="35" y="20"/>
                    <a:pt x="35" y="17"/>
                  </a:cubicBezTo>
                  <a:moveTo>
                    <a:pt x="29" y="5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3"/>
                    <a:pt x="34" y="10"/>
                    <a:pt x="32" y="7"/>
                  </a:cubicBezTo>
                  <a:cubicBezTo>
                    <a:pt x="31" y="6"/>
                    <a:pt x="30" y="5"/>
                    <a:pt x="29" y="5"/>
                  </a:cubicBezTo>
                  <a:moveTo>
                    <a:pt x="18" y="0"/>
                  </a:moveTo>
                  <a:cubicBezTo>
                    <a:pt x="14" y="0"/>
                    <a:pt x="11" y="1"/>
                    <a:pt x="8" y="4"/>
                  </a:cubicBezTo>
                  <a:cubicBezTo>
                    <a:pt x="2" y="8"/>
                    <a:pt x="0" y="14"/>
                    <a:pt x="1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6" y="2"/>
                    <a:pt x="22" y="0"/>
                    <a:pt x="18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8535988" y="2581275"/>
              <a:ext cx="114300" cy="101600"/>
            </a:xfrm>
            <a:custGeom>
              <a:rect b="b" l="l" r="r" t="t"/>
              <a:pathLst>
                <a:path extrusionOk="0" h="34" w="38">
                  <a:moveTo>
                    <a:pt x="18" y="27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10" y="32"/>
                    <a:pt x="15" y="34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8" y="27"/>
                    <a:pt x="18" y="27"/>
                    <a:pt x="18" y="27"/>
                  </a:cubicBezTo>
                  <a:moveTo>
                    <a:pt x="18" y="21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3" y="34"/>
                    <a:pt x="26" y="33"/>
                    <a:pt x="28" y="32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36" y="11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6" y="27"/>
                    <a:pt x="6" y="27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1"/>
                    <a:pt x="29" y="31"/>
                    <a:pt x="30" y="31"/>
                  </a:cubicBezTo>
                  <a:cubicBezTo>
                    <a:pt x="36" y="26"/>
                    <a:pt x="38" y="18"/>
                    <a:pt x="36" y="11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19"/>
                    <a:pt x="5" y="2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9"/>
                    <a:pt x="34" y="8"/>
                    <a:pt x="33" y="7"/>
                  </a:cubicBezTo>
                  <a:cubicBezTo>
                    <a:pt x="30" y="2"/>
                    <a:pt x="25" y="0"/>
                    <a:pt x="19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8129588" y="3262313"/>
              <a:ext cx="111125" cy="103188"/>
            </a:xfrm>
            <a:custGeom>
              <a:rect b="b" l="l" r="r" t="t"/>
              <a:pathLst>
                <a:path extrusionOk="0" h="35" w="37">
                  <a:moveTo>
                    <a:pt x="14" y="30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10" y="33"/>
                    <a:pt x="11" y="33"/>
                    <a:pt x="13" y="34"/>
                  </a:cubicBezTo>
                  <a:cubicBezTo>
                    <a:pt x="14" y="30"/>
                    <a:pt x="14" y="30"/>
                    <a:pt x="14" y="30"/>
                  </a:cubicBezTo>
                  <a:moveTo>
                    <a:pt x="25" y="2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34"/>
                    <a:pt x="17" y="35"/>
                    <a:pt x="18" y="35"/>
                  </a:cubicBezTo>
                  <a:cubicBezTo>
                    <a:pt x="22" y="35"/>
                    <a:pt x="25" y="34"/>
                    <a:pt x="28" y="31"/>
                  </a:cubicBezTo>
                  <a:cubicBezTo>
                    <a:pt x="29" y="31"/>
                    <a:pt x="29" y="30"/>
                    <a:pt x="30" y="30"/>
                  </a:cubicBezTo>
                  <a:cubicBezTo>
                    <a:pt x="25" y="25"/>
                    <a:pt x="25" y="25"/>
                    <a:pt x="25" y="25"/>
                  </a:cubicBezTo>
                  <a:moveTo>
                    <a:pt x="1" y="13"/>
                  </a:moveTo>
                  <a:cubicBezTo>
                    <a:pt x="0" y="18"/>
                    <a:pt x="1" y="23"/>
                    <a:pt x="4" y="28"/>
                  </a:cubicBezTo>
                  <a:cubicBezTo>
                    <a:pt x="5" y="29"/>
                    <a:pt x="6" y="30"/>
                    <a:pt x="8" y="31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30" y="6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6" y="24"/>
                    <a:pt x="37" y="14"/>
                    <a:pt x="32" y="7"/>
                  </a:cubicBezTo>
                  <a:cubicBezTo>
                    <a:pt x="31" y="7"/>
                    <a:pt x="31" y="6"/>
                    <a:pt x="30" y="6"/>
                  </a:cubicBezTo>
                  <a:moveTo>
                    <a:pt x="6" y="5"/>
                  </a:moveTo>
                  <a:cubicBezTo>
                    <a:pt x="4" y="7"/>
                    <a:pt x="3" y="9"/>
                    <a:pt x="2" y="1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18" y="0"/>
                  </a:moveTo>
                  <a:cubicBezTo>
                    <a:pt x="14" y="0"/>
                    <a:pt x="11" y="1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7" y="2"/>
                    <a:pt x="22" y="0"/>
                    <a:pt x="18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9698038" y="2024063"/>
              <a:ext cx="112712" cy="101600"/>
            </a:xfrm>
            <a:custGeom>
              <a:rect b="b" l="l" r="r" t="t"/>
              <a:pathLst>
                <a:path extrusionOk="0" h="34" w="38">
                  <a:moveTo>
                    <a:pt x="35" y="10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0" y="32"/>
                    <a:pt x="15" y="34"/>
                    <a:pt x="19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6" y="26"/>
                    <a:pt x="38" y="17"/>
                    <a:pt x="35" y="10"/>
                  </a:cubicBezTo>
                  <a:moveTo>
                    <a:pt x="24" y="0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8"/>
                    <a:pt x="34" y="7"/>
                    <a:pt x="33" y="7"/>
                  </a:cubicBezTo>
                  <a:cubicBezTo>
                    <a:pt x="31" y="4"/>
                    <a:pt x="28" y="1"/>
                    <a:pt x="24" y="0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1" y="9"/>
                    <a:pt x="0" y="20"/>
                    <a:pt x="6" y="27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9163050" y="3225800"/>
              <a:ext cx="114300" cy="104775"/>
            </a:xfrm>
            <a:custGeom>
              <a:rect b="b" l="l" r="r" t="t"/>
              <a:pathLst>
                <a:path extrusionOk="0" h="35" w="38">
                  <a:moveTo>
                    <a:pt x="17" y="18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2" y="34"/>
                    <a:pt x="15" y="35"/>
                    <a:pt x="18" y="35"/>
                  </a:cubicBezTo>
                  <a:cubicBezTo>
                    <a:pt x="22" y="35"/>
                    <a:pt x="25" y="34"/>
                    <a:pt x="28" y="32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5" y="6"/>
                  </a:moveTo>
                  <a:cubicBezTo>
                    <a:pt x="0" y="12"/>
                    <a:pt x="0" y="21"/>
                    <a:pt x="4" y="28"/>
                  </a:cubicBezTo>
                  <a:cubicBezTo>
                    <a:pt x="6" y="30"/>
                    <a:pt x="7" y="31"/>
                    <a:pt x="9" y="32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31" y="6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9" y="31"/>
                  </a:cubicBezTo>
                  <a:cubicBezTo>
                    <a:pt x="36" y="26"/>
                    <a:pt x="38" y="15"/>
                    <a:pt x="32" y="7"/>
                  </a:cubicBezTo>
                  <a:cubicBezTo>
                    <a:pt x="32" y="7"/>
                    <a:pt x="31" y="6"/>
                    <a:pt x="31" y="6"/>
                  </a:cubicBezTo>
                  <a:moveTo>
                    <a:pt x="18" y="0"/>
                  </a:moveTo>
                  <a:cubicBezTo>
                    <a:pt x="15" y="0"/>
                    <a:pt x="11" y="1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2"/>
                    <a:pt x="23" y="0"/>
                    <a:pt x="18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9085263" y="1885950"/>
              <a:ext cx="107950" cy="101600"/>
            </a:xfrm>
            <a:custGeom>
              <a:rect b="b" l="l" r="r" t="t"/>
              <a:pathLst>
                <a:path extrusionOk="0" h="34" w="36">
                  <a:moveTo>
                    <a:pt x="0" y="16"/>
                  </a:moveTo>
                  <a:cubicBezTo>
                    <a:pt x="0" y="20"/>
                    <a:pt x="1" y="24"/>
                    <a:pt x="3" y="27"/>
                  </a:cubicBezTo>
                  <a:cubicBezTo>
                    <a:pt x="6" y="31"/>
                    <a:pt x="11" y="34"/>
                    <a:pt x="15" y="3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8" y="15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8" y="15"/>
                    <a:pt x="18" y="15"/>
                    <a:pt x="18" y="15"/>
                  </a:cubicBezTo>
                  <a:moveTo>
                    <a:pt x="3" y="7"/>
                  </a:moveTo>
                  <a:cubicBezTo>
                    <a:pt x="1" y="9"/>
                    <a:pt x="0" y="13"/>
                    <a:pt x="0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9" y="5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7" y="34"/>
                    <a:pt x="17" y="34"/>
                  </a:cubicBezTo>
                  <a:cubicBezTo>
                    <a:pt x="21" y="34"/>
                    <a:pt x="24" y="33"/>
                    <a:pt x="27" y="31"/>
                  </a:cubicBezTo>
                  <a:cubicBezTo>
                    <a:pt x="35" y="25"/>
                    <a:pt x="36" y="14"/>
                    <a:pt x="31" y="7"/>
                  </a:cubicBezTo>
                  <a:cubicBezTo>
                    <a:pt x="30" y="6"/>
                    <a:pt x="30" y="6"/>
                    <a:pt x="29" y="5"/>
                  </a:cubicBezTo>
                  <a:moveTo>
                    <a:pt x="10" y="1"/>
                  </a:moveTo>
                  <a:cubicBezTo>
                    <a:pt x="9" y="2"/>
                    <a:pt x="8" y="3"/>
                    <a:pt x="7" y="3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22" y="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3"/>
                    <a:pt x="24" y="1"/>
                    <a:pt x="22" y="1"/>
                  </a:cubicBezTo>
                  <a:moveTo>
                    <a:pt x="17" y="0"/>
                  </a:moveTo>
                  <a:cubicBezTo>
                    <a:pt x="15" y="0"/>
                    <a:pt x="13" y="0"/>
                    <a:pt x="11" y="1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8" y="0"/>
                    <a:pt x="17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8193088" y="1844675"/>
              <a:ext cx="109537" cy="104775"/>
            </a:xfrm>
            <a:custGeom>
              <a:rect b="b" l="l" r="r" t="t"/>
              <a:pathLst>
                <a:path extrusionOk="0" h="35" w="37">
                  <a:moveTo>
                    <a:pt x="22" y="17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13" y="34"/>
                    <a:pt x="16" y="35"/>
                    <a:pt x="19" y="35"/>
                  </a:cubicBezTo>
                  <a:cubicBezTo>
                    <a:pt x="23" y="35"/>
                    <a:pt x="27" y="34"/>
                    <a:pt x="30" y="31"/>
                  </a:cubicBezTo>
                  <a:cubicBezTo>
                    <a:pt x="34" y="28"/>
                    <a:pt x="36" y="23"/>
                    <a:pt x="37" y="18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4"/>
                  </a:cubicBezTo>
                  <a:cubicBezTo>
                    <a:pt x="1" y="9"/>
                    <a:pt x="0" y="20"/>
                    <a:pt x="6" y="28"/>
                  </a:cubicBezTo>
                  <a:cubicBezTo>
                    <a:pt x="7" y="30"/>
                    <a:pt x="9" y="31"/>
                    <a:pt x="10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4"/>
                    <a:pt x="35" y="10"/>
                    <a:pt x="33" y="7"/>
                  </a:cubicBezTo>
                  <a:cubicBezTo>
                    <a:pt x="31" y="4"/>
                    <a:pt x="27" y="2"/>
                    <a:pt x="23" y="1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0" y="0"/>
                    <a:pt x="19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8647113" y="1114425"/>
              <a:ext cx="112712" cy="101600"/>
            </a:xfrm>
            <a:custGeom>
              <a:rect b="b" l="l" r="r" t="t"/>
              <a:pathLst>
                <a:path extrusionOk="0" h="34" w="38">
                  <a:moveTo>
                    <a:pt x="19" y="2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5" y="34"/>
                    <a:pt x="17" y="34"/>
                    <a:pt x="20" y="34"/>
                  </a:cubicBezTo>
                  <a:cubicBezTo>
                    <a:pt x="22" y="34"/>
                    <a:pt x="24" y="34"/>
                    <a:pt x="25" y="33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21" y="19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36" y="12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7" y="33"/>
                    <a:pt x="29" y="32"/>
                    <a:pt x="30" y="31"/>
                  </a:cubicBezTo>
                  <a:cubicBezTo>
                    <a:pt x="36" y="27"/>
                    <a:pt x="38" y="19"/>
                    <a:pt x="36" y="12"/>
                  </a:cubicBezTo>
                  <a:moveTo>
                    <a:pt x="20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8"/>
                  </a:cubicBezTo>
                  <a:cubicBezTo>
                    <a:pt x="7" y="30"/>
                    <a:pt x="10" y="31"/>
                    <a:pt x="12" y="3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0"/>
                    <a:pt x="35" y="8"/>
                    <a:pt x="33" y="7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9378950" y="809625"/>
              <a:ext cx="106362" cy="104775"/>
            </a:xfrm>
            <a:custGeom>
              <a:rect b="b" l="l" r="r" t="t"/>
              <a:pathLst>
                <a:path extrusionOk="0" h="35" w="36">
                  <a:moveTo>
                    <a:pt x="20" y="16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3" y="25"/>
                    <a:pt x="3" y="27"/>
                    <a:pt x="4" y="28"/>
                  </a:cubicBezTo>
                  <a:cubicBezTo>
                    <a:pt x="7" y="31"/>
                    <a:pt x="11" y="34"/>
                    <a:pt x="15" y="35"/>
                  </a:cubicBezTo>
                  <a:cubicBezTo>
                    <a:pt x="20" y="16"/>
                    <a:pt x="20" y="16"/>
                    <a:pt x="20" y="16"/>
                  </a:cubicBezTo>
                  <a:moveTo>
                    <a:pt x="20" y="16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1" y="35"/>
                    <a:pt x="24" y="34"/>
                    <a:pt x="27" y="32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9" y="31"/>
                  </a:cubicBezTo>
                  <a:cubicBezTo>
                    <a:pt x="31" y="30"/>
                    <a:pt x="33" y="27"/>
                    <a:pt x="34" y="24"/>
                  </a:cubicBezTo>
                  <a:cubicBezTo>
                    <a:pt x="20" y="16"/>
                    <a:pt x="20" y="16"/>
                    <a:pt x="20" y="16"/>
                  </a:cubicBezTo>
                  <a:moveTo>
                    <a:pt x="28" y="4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19"/>
                    <a:pt x="36" y="12"/>
                    <a:pt x="32" y="7"/>
                  </a:cubicBezTo>
                  <a:cubicBezTo>
                    <a:pt x="31" y="6"/>
                    <a:pt x="30" y="5"/>
                    <a:pt x="28" y="4"/>
                  </a:cubicBezTo>
                  <a:moveTo>
                    <a:pt x="18" y="0"/>
                  </a:moveTo>
                  <a:cubicBezTo>
                    <a:pt x="15" y="0"/>
                    <a:pt x="11" y="2"/>
                    <a:pt x="8" y="4"/>
                  </a:cubicBezTo>
                  <a:cubicBezTo>
                    <a:pt x="2" y="8"/>
                    <a:pt x="0" y="16"/>
                    <a:pt x="2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5" y="1"/>
                    <a:pt x="22" y="0"/>
                    <a:pt x="18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9959975" y="1131888"/>
              <a:ext cx="104775" cy="101600"/>
            </a:xfrm>
            <a:custGeom>
              <a:rect b="b" l="l" r="r" t="t"/>
              <a:pathLst>
                <a:path extrusionOk="0" h="34" w="35">
                  <a:moveTo>
                    <a:pt x="18" y="24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2" y="33"/>
                    <a:pt x="15" y="34"/>
                    <a:pt x="18" y="34"/>
                  </a:cubicBezTo>
                  <a:cubicBezTo>
                    <a:pt x="20" y="34"/>
                    <a:pt x="23" y="33"/>
                    <a:pt x="26" y="32"/>
                  </a:cubicBezTo>
                  <a:cubicBezTo>
                    <a:pt x="18" y="24"/>
                    <a:pt x="18" y="24"/>
                    <a:pt x="18" y="24"/>
                  </a:cubicBezTo>
                  <a:moveTo>
                    <a:pt x="34" y="20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1"/>
                    <a:pt x="27" y="31"/>
                    <a:pt x="28" y="31"/>
                  </a:cubicBezTo>
                  <a:cubicBezTo>
                    <a:pt x="31" y="28"/>
                    <a:pt x="34" y="24"/>
                    <a:pt x="34" y="20"/>
                  </a:cubicBezTo>
                  <a:moveTo>
                    <a:pt x="12" y="20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2" y="20"/>
                    <a:pt x="12" y="20"/>
                    <a:pt x="12" y="20"/>
                  </a:cubicBezTo>
                  <a:moveTo>
                    <a:pt x="1" y="13"/>
                  </a:moveTo>
                  <a:cubicBezTo>
                    <a:pt x="0" y="18"/>
                    <a:pt x="1" y="23"/>
                    <a:pt x="4" y="27"/>
                  </a:cubicBezTo>
                  <a:cubicBezTo>
                    <a:pt x="5" y="29"/>
                    <a:pt x="7" y="30"/>
                    <a:pt x="8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20" y="8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25" y="1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15"/>
                    <a:pt x="34" y="10"/>
                    <a:pt x="31" y="6"/>
                  </a:cubicBezTo>
                  <a:cubicBezTo>
                    <a:pt x="30" y="4"/>
                    <a:pt x="28" y="2"/>
                    <a:pt x="25" y="1"/>
                  </a:cubicBezTo>
                  <a:moveTo>
                    <a:pt x="21" y="0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2" y="0"/>
                    <a:pt x="21" y="0"/>
                  </a:cubicBezTo>
                  <a:moveTo>
                    <a:pt x="18" y="0"/>
                  </a:moveTo>
                  <a:cubicBezTo>
                    <a:pt x="14" y="0"/>
                    <a:pt x="10" y="1"/>
                    <a:pt x="7" y="3"/>
                  </a:cubicBezTo>
                  <a:cubicBezTo>
                    <a:pt x="4" y="5"/>
                    <a:pt x="2" y="9"/>
                    <a:pt x="1" y="1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10512425" y="409575"/>
              <a:ext cx="111125" cy="101600"/>
            </a:xfrm>
            <a:custGeom>
              <a:rect b="b" l="l" r="r" t="t"/>
              <a:pathLst>
                <a:path extrusionOk="0" h="34" w="37">
                  <a:moveTo>
                    <a:pt x="15" y="24"/>
                  </a:moveTo>
                  <a:cubicBezTo>
                    <a:pt x="12" y="25"/>
                    <a:pt x="9" y="25"/>
                    <a:pt x="4" y="26"/>
                  </a:cubicBezTo>
                  <a:cubicBezTo>
                    <a:pt x="4" y="26"/>
                    <a:pt x="5" y="27"/>
                    <a:pt x="5" y="27"/>
                  </a:cubicBezTo>
                  <a:cubicBezTo>
                    <a:pt x="6" y="29"/>
                    <a:pt x="8" y="30"/>
                    <a:pt x="9" y="31"/>
                  </a:cubicBezTo>
                  <a:cubicBezTo>
                    <a:pt x="15" y="24"/>
                    <a:pt x="15" y="24"/>
                    <a:pt x="15" y="24"/>
                  </a:cubicBezTo>
                  <a:moveTo>
                    <a:pt x="22" y="19"/>
                  </a:moveTo>
                  <a:cubicBezTo>
                    <a:pt x="20" y="22"/>
                    <a:pt x="19" y="24"/>
                    <a:pt x="19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3" y="33"/>
                    <a:pt x="16" y="34"/>
                    <a:pt x="19" y="34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2" y="19"/>
                    <a:pt x="22" y="19"/>
                    <a:pt x="22" y="19"/>
                  </a:cubicBezTo>
                  <a:moveTo>
                    <a:pt x="23" y="17"/>
                  </a:moveTo>
                  <a:cubicBezTo>
                    <a:pt x="23" y="18"/>
                    <a:pt x="22" y="18"/>
                    <a:pt x="22" y="18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3"/>
                    <a:pt x="27" y="32"/>
                    <a:pt x="29" y="31"/>
                  </a:cubicBezTo>
                  <a:cubicBezTo>
                    <a:pt x="31" y="29"/>
                    <a:pt x="32" y="28"/>
                    <a:pt x="34" y="26"/>
                  </a:cubicBezTo>
                  <a:cubicBezTo>
                    <a:pt x="23" y="17"/>
                    <a:pt x="23" y="17"/>
                    <a:pt x="23" y="17"/>
                  </a:cubicBezTo>
                  <a:moveTo>
                    <a:pt x="22" y="17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7" y="24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3"/>
                    <a:pt x="19" y="23"/>
                    <a:pt x="20" y="22"/>
                  </a:cubicBezTo>
                  <a:cubicBezTo>
                    <a:pt x="20" y="21"/>
                    <a:pt x="21" y="20"/>
                    <a:pt x="22" y="18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22" y="17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30" y="4"/>
                  </a:moveTo>
                  <a:cubicBezTo>
                    <a:pt x="28" y="8"/>
                    <a:pt x="26" y="12"/>
                    <a:pt x="24" y="15"/>
                  </a:cubicBezTo>
                  <a:cubicBezTo>
                    <a:pt x="24" y="15"/>
                    <a:pt x="23" y="16"/>
                    <a:pt x="23" y="17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7" y="19"/>
                    <a:pt x="37" y="12"/>
                    <a:pt x="33" y="6"/>
                  </a:cubicBezTo>
                  <a:cubicBezTo>
                    <a:pt x="32" y="6"/>
                    <a:pt x="31" y="5"/>
                    <a:pt x="30" y="4"/>
                  </a:cubicBezTo>
                  <a:moveTo>
                    <a:pt x="8" y="4"/>
                  </a:moveTo>
                  <a:cubicBezTo>
                    <a:pt x="1" y="9"/>
                    <a:pt x="0" y="18"/>
                    <a:pt x="4" y="25"/>
                  </a:cubicBezTo>
                  <a:cubicBezTo>
                    <a:pt x="9" y="24"/>
                    <a:pt x="13" y="24"/>
                    <a:pt x="15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9" y="0"/>
                  </a:moveTo>
                  <a:cubicBezTo>
                    <a:pt x="15" y="0"/>
                    <a:pt x="12" y="1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5"/>
                    <a:pt x="23" y="15"/>
                  </a:cubicBezTo>
                  <a:cubicBezTo>
                    <a:pt x="25" y="12"/>
                    <a:pt x="27" y="8"/>
                    <a:pt x="30" y="4"/>
                  </a:cubicBezTo>
                  <a:cubicBezTo>
                    <a:pt x="27" y="1"/>
                    <a:pt x="23" y="0"/>
                    <a:pt x="19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11014075" y="803275"/>
              <a:ext cx="114300" cy="104775"/>
            </a:xfrm>
            <a:custGeom>
              <a:rect b="b" l="l" r="r" t="t"/>
              <a:pathLst>
                <a:path extrusionOk="0" h="35" w="38">
                  <a:moveTo>
                    <a:pt x="23" y="18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8" y="32"/>
                    <a:pt x="13" y="35"/>
                    <a:pt x="19" y="35"/>
                  </a:cubicBezTo>
                  <a:cubicBezTo>
                    <a:pt x="21" y="35"/>
                    <a:pt x="24" y="34"/>
                    <a:pt x="27" y="33"/>
                  </a:cubicBezTo>
                  <a:cubicBezTo>
                    <a:pt x="23" y="18"/>
                    <a:pt x="23" y="18"/>
                    <a:pt x="23" y="18"/>
                  </a:cubicBezTo>
                  <a:moveTo>
                    <a:pt x="33" y="8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2"/>
                    <a:pt x="29" y="31"/>
                  </a:cubicBezTo>
                  <a:cubicBezTo>
                    <a:pt x="36" y="26"/>
                    <a:pt x="38" y="15"/>
                    <a:pt x="33" y="8"/>
                  </a:cubicBezTo>
                  <a:moveTo>
                    <a:pt x="7" y="5"/>
                  </a:moveTo>
                  <a:cubicBezTo>
                    <a:pt x="1" y="10"/>
                    <a:pt x="0" y="19"/>
                    <a:pt x="3" y="2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18" y="0"/>
                  </a:moveTo>
                  <a:cubicBezTo>
                    <a:pt x="15" y="0"/>
                    <a:pt x="11" y="1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9" y="3"/>
                    <a:pt x="24" y="0"/>
                    <a:pt x="18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10528300" y="1782763"/>
              <a:ext cx="109537" cy="101600"/>
            </a:xfrm>
            <a:custGeom>
              <a:rect b="b" l="l" r="r" t="t"/>
              <a:pathLst>
                <a:path extrusionOk="0" h="34" w="37">
                  <a:moveTo>
                    <a:pt x="22" y="19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23" y="34"/>
                    <a:pt x="26" y="33"/>
                    <a:pt x="29" y="31"/>
                  </a:cubicBezTo>
                  <a:cubicBezTo>
                    <a:pt x="30" y="30"/>
                    <a:pt x="31" y="29"/>
                    <a:pt x="32" y="28"/>
                  </a:cubicBezTo>
                  <a:cubicBezTo>
                    <a:pt x="22" y="19"/>
                    <a:pt x="22" y="19"/>
                    <a:pt x="22" y="19"/>
                  </a:cubicBezTo>
                  <a:moveTo>
                    <a:pt x="21" y="19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4" y="25"/>
                    <a:pt x="4" y="26"/>
                    <a:pt x="5" y="27"/>
                  </a:cubicBezTo>
                  <a:cubicBezTo>
                    <a:pt x="9" y="32"/>
                    <a:pt x="14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34" y="8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7" y="22"/>
                    <a:pt x="37" y="15"/>
                    <a:pt x="34" y="8"/>
                  </a:cubicBezTo>
                  <a:moveTo>
                    <a:pt x="8" y="4"/>
                  </a:moveTo>
                  <a:cubicBezTo>
                    <a:pt x="2" y="9"/>
                    <a:pt x="0" y="16"/>
                    <a:pt x="3" y="23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9" y="0"/>
                  </a:moveTo>
                  <a:cubicBezTo>
                    <a:pt x="15" y="0"/>
                    <a:pt x="12" y="1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2"/>
                    <a:pt x="24" y="0"/>
                    <a:pt x="19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10542588" y="1019175"/>
              <a:ext cx="107950" cy="103188"/>
            </a:xfrm>
            <a:custGeom>
              <a:rect b="b" l="l" r="r" t="t"/>
              <a:pathLst>
                <a:path extrusionOk="0" h="35" w="36">
                  <a:moveTo>
                    <a:pt x="19" y="19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5"/>
                    <a:pt x="3" y="26"/>
                    <a:pt x="5" y="28"/>
                  </a:cubicBezTo>
                  <a:cubicBezTo>
                    <a:pt x="8" y="32"/>
                    <a:pt x="13" y="35"/>
                    <a:pt x="18" y="35"/>
                  </a:cubicBezTo>
                  <a:cubicBezTo>
                    <a:pt x="22" y="35"/>
                    <a:pt x="26" y="34"/>
                    <a:pt x="29" y="31"/>
                  </a:cubicBezTo>
                  <a:cubicBezTo>
                    <a:pt x="31" y="30"/>
                    <a:pt x="32" y="28"/>
                    <a:pt x="34" y="26"/>
                  </a:cubicBezTo>
                  <a:cubicBezTo>
                    <a:pt x="19" y="19"/>
                    <a:pt x="19" y="19"/>
                    <a:pt x="19" y="19"/>
                  </a:cubicBezTo>
                  <a:moveTo>
                    <a:pt x="35" y="12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6" y="21"/>
                    <a:pt x="36" y="16"/>
                    <a:pt x="35" y="12"/>
                  </a:cubicBezTo>
                  <a:moveTo>
                    <a:pt x="18" y="0"/>
                  </a:moveTo>
                  <a:cubicBezTo>
                    <a:pt x="15" y="0"/>
                    <a:pt x="11" y="2"/>
                    <a:pt x="8" y="4"/>
                  </a:cubicBezTo>
                  <a:cubicBezTo>
                    <a:pt x="2" y="8"/>
                    <a:pt x="0" y="16"/>
                    <a:pt x="2" y="22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9" y="0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9"/>
                    <a:pt x="32" y="7"/>
                  </a:cubicBezTo>
                  <a:cubicBezTo>
                    <a:pt x="29" y="3"/>
                    <a:pt x="24" y="0"/>
                    <a:pt x="19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9661525" y="2798763"/>
              <a:ext cx="111125" cy="104775"/>
            </a:xfrm>
            <a:custGeom>
              <a:rect b="b" l="l" r="r" t="t"/>
              <a:pathLst>
                <a:path extrusionOk="0" h="35" w="37">
                  <a:moveTo>
                    <a:pt x="17" y="16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6" y="28"/>
                    <a:pt x="6" y="28"/>
                  </a:cubicBezTo>
                  <a:cubicBezTo>
                    <a:pt x="9" y="32"/>
                    <a:pt x="14" y="35"/>
                    <a:pt x="19" y="35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18" y="16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3" y="35"/>
                    <a:pt x="27" y="34"/>
                    <a:pt x="30" y="32"/>
                  </a:cubicBezTo>
                  <a:cubicBezTo>
                    <a:pt x="32" y="30"/>
                    <a:pt x="34" y="28"/>
                    <a:pt x="35" y="25"/>
                  </a:cubicBezTo>
                  <a:cubicBezTo>
                    <a:pt x="18" y="16"/>
                    <a:pt x="18" y="16"/>
                    <a:pt x="18" y="16"/>
                  </a:cubicBezTo>
                  <a:moveTo>
                    <a:pt x="36" y="11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7" y="20"/>
                    <a:pt x="37" y="15"/>
                    <a:pt x="36" y="11"/>
                  </a:cubicBezTo>
                  <a:moveTo>
                    <a:pt x="20" y="0"/>
                  </a:moveTo>
                  <a:cubicBezTo>
                    <a:pt x="16" y="0"/>
                    <a:pt x="12" y="2"/>
                    <a:pt x="9" y="4"/>
                  </a:cubicBezTo>
                  <a:cubicBezTo>
                    <a:pt x="2" y="9"/>
                    <a:pt x="0" y="19"/>
                    <a:pt x="5" y="2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9"/>
                    <a:pt x="34" y="8"/>
                    <a:pt x="33" y="7"/>
                  </a:cubicBezTo>
                  <a:cubicBezTo>
                    <a:pt x="30" y="3"/>
                    <a:pt x="25" y="0"/>
                    <a:pt x="20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7912100" y="4419600"/>
              <a:ext cx="107950" cy="101600"/>
            </a:xfrm>
            <a:custGeom>
              <a:rect b="b" l="l" r="r" t="t"/>
              <a:pathLst>
                <a:path extrusionOk="0" h="34" w="36">
                  <a:moveTo>
                    <a:pt x="18" y="19"/>
                  </a:move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9" y="31"/>
                    <a:pt x="29" y="31"/>
                  </a:cubicBezTo>
                  <a:cubicBezTo>
                    <a:pt x="31" y="29"/>
                    <a:pt x="32" y="28"/>
                    <a:pt x="33" y="26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36" y="16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6" y="23"/>
                    <a:pt x="36" y="19"/>
                    <a:pt x="36" y="16"/>
                  </a:cubicBezTo>
                  <a:moveTo>
                    <a:pt x="6" y="5"/>
                  </a:moveTo>
                  <a:cubicBezTo>
                    <a:pt x="1" y="11"/>
                    <a:pt x="0" y="20"/>
                    <a:pt x="5" y="27"/>
                  </a:cubicBezTo>
                  <a:cubicBezTo>
                    <a:pt x="9" y="32"/>
                    <a:pt x="14" y="34"/>
                    <a:pt x="19" y="34"/>
                  </a:cubicBezTo>
                  <a:cubicBezTo>
                    <a:pt x="22" y="34"/>
                    <a:pt x="24" y="33"/>
                    <a:pt x="27" y="32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24" y="0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1" y="3"/>
                    <a:pt x="27" y="1"/>
                    <a:pt x="24" y="0"/>
                  </a:cubicBezTo>
                  <a:moveTo>
                    <a:pt x="19" y="0"/>
                  </a:moveTo>
                  <a:cubicBezTo>
                    <a:pt x="15" y="0"/>
                    <a:pt x="12" y="1"/>
                    <a:pt x="9" y="3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2"/>
                    <a:pt x="35" y="10"/>
                    <a:pt x="34" y="8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7213600" y="3622675"/>
              <a:ext cx="111125" cy="101600"/>
            </a:xfrm>
            <a:custGeom>
              <a:rect b="b" l="l" r="r" t="t"/>
              <a:pathLst>
                <a:path extrusionOk="0" h="34" w="37">
                  <a:moveTo>
                    <a:pt x="37" y="17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6" y="23"/>
                    <a:pt x="37" y="20"/>
                    <a:pt x="37" y="17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7"/>
                  </a:cubicBezTo>
                  <a:cubicBezTo>
                    <a:pt x="9" y="32"/>
                    <a:pt x="14" y="34"/>
                    <a:pt x="20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1" y="29"/>
                    <a:pt x="33" y="28"/>
                    <a:pt x="34" y="26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3"/>
                    <a:pt x="35" y="9"/>
                    <a:pt x="33" y="7"/>
                  </a:cubicBezTo>
                  <a:cubicBezTo>
                    <a:pt x="30" y="2"/>
                    <a:pt x="25" y="0"/>
                    <a:pt x="19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0431463" y="2590800"/>
              <a:ext cx="107950" cy="104775"/>
            </a:xfrm>
            <a:custGeom>
              <a:rect b="b" l="l" r="r" t="t"/>
              <a:pathLst>
                <a:path extrusionOk="0" h="35" w="36">
                  <a:moveTo>
                    <a:pt x="35" y="2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3" y="35"/>
                    <a:pt x="26" y="34"/>
                    <a:pt x="29" y="31"/>
                  </a:cubicBezTo>
                  <a:cubicBezTo>
                    <a:pt x="32" y="29"/>
                    <a:pt x="34" y="26"/>
                    <a:pt x="35" y="22"/>
                  </a:cubicBezTo>
                  <a:moveTo>
                    <a:pt x="19" y="22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moveTo>
                    <a:pt x="16" y="20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7"/>
                    <a:pt x="5" y="28"/>
                  </a:cubicBezTo>
                  <a:cubicBezTo>
                    <a:pt x="8" y="33"/>
                    <a:pt x="14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0"/>
                    <a:pt x="16" y="20"/>
                    <a:pt x="16" y="20"/>
                  </a:cubicBezTo>
                  <a:moveTo>
                    <a:pt x="18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moveTo>
                    <a:pt x="22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2" y="19"/>
                    <a:pt x="22" y="19"/>
                    <a:pt x="22" y="19"/>
                  </a:cubicBezTo>
                  <a:moveTo>
                    <a:pt x="21" y="17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moveTo>
                    <a:pt x="18" y="12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2"/>
                    <a:pt x="18" y="12"/>
                    <a:pt x="18" y="12"/>
                  </a:cubicBezTo>
                  <a:moveTo>
                    <a:pt x="34" y="10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18"/>
                    <a:pt x="36" y="13"/>
                    <a:pt x="34" y="10"/>
                  </a:cubicBezTo>
                  <a:moveTo>
                    <a:pt x="28" y="3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8"/>
                    <a:pt x="33" y="7"/>
                  </a:cubicBezTo>
                  <a:cubicBezTo>
                    <a:pt x="31" y="6"/>
                    <a:pt x="30" y="4"/>
                    <a:pt x="28" y="3"/>
                  </a:cubicBezTo>
                  <a:moveTo>
                    <a:pt x="12" y="2"/>
                  </a:moveTo>
                  <a:cubicBezTo>
                    <a:pt x="11" y="2"/>
                    <a:pt x="10" y="3"/>
                    <a:pt x="9" y="4"/>
                  </a:cubicBezTo>
                  <a:cubicBezTo>
                    <a:pt x="2" y="8"/>
                    <a:pt x="0" y="16"/>
                    <a:pt x="2" y="2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19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1"/>
                    <a:pt x="22" y="1"/>
                    <a:pt x="19" y="0"/>
                  </a:cubicBezTo>
                  <a:moveTo>
                    <a:pt x="19" y="0"/>
                  </a:moveTo>
                  <a:cubicBezTo>
                    <a:pt x="16" y="0"/>
                    <a:pt x="14" y="1"/>
                    <a:pt x="12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0471150" y="3214688"/>
              <a:ext cx="107950" cy="100013"/>
            </a:xfrm>
            <a:custGeom>
              <a:rect b="b" l="l" r="r" t="t"/>
              <a:pathLst>
                <a:path extrusionOk="0" h="34" w="36">
                  <a:moveTo>
                    <a:pt x="16" y="21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12" y="33"/>
                    <a:pt x="15" y="34"/>
                    <a:pt x="18" y="34"/>
                  </a:cubicBezTo>
                  <a:cubicBezTo>
                    <a:pt x="20" y="34"/>
                    <a:pt x="21" y="34"/>
                    <a:pt x="23" y="34"/>
                  </a:cubicBezTo>
                  <a:cubicBezTo>
                    <a:pt x="16" y="21"/>
                    <a:pt x="16" y="21"/>
                    <a:pt x="16" y="21"/>
                  </a:cubicBezTo>
                  <a:moveTo>
                    <a:pt x="1" y="13"/>
                  </a:moveTo>
                  <a:cubicBezTo>
                    <a:pt x="0" y="18"/>
                    <a:pt x="1" y="23"/>
                    <a:pt x="4" y="27"/>
                  </a:cubicBezTo>
                  <a:cubicBezTo>
                    <a:pt x="5" y="29"/>
                    <a:pt x="7" y="30"/>
                    <a:pt x="8" y="3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35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3"/>
                    <a:pt x="27" y="32"/>
                    <a:pt x="28" y="31"/>
                  </a:cubicBezTo>
                  <a:cubicBezTo>
                    <a:pt x="31" y="29"/>
                    <a:pt x="33" y="26"/>
                    <a:pt x="34" y="2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19"/>
                    <a:pt x="36" y="16"/>
                    <a:pt x="35" y="13"/>
                  </a:cubicBezTo>
                  <a:moveTo>
                    <a:pt x="33" y="9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1"/>
                    <a:pt x="34" y="10"/>
                    <a:pt x="33" y="9"/>
                  </a:cubicBezTo>
                  <a:moveTo>
                    <a:pt x="13" y="1"/>
                  </a:moveTo>
                  <a:cubicBezTo>
                    <a:pt x="11" y="1"/>
                    <a:pt x="10" y="2"/>
                    <a:pt x="8" y="3"/>
                  </a:cubicBezTo>
                  <a:cubicBezTo>
                    <a:pt x="5" y="6"/>
                    <a:pt x="3" y="9"/>
                    <a:pt x="2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8" y="0"/>
                  </a:moveTo>
                  <a:cubicBezTo>
                    <a:pt x="17" y="0"/>
                    <a:pt x="15" y="0"/>
                    <a:pt x="14" y="0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7"/>
                    <a:pt x="32" y="7"/>
                  </a:cubicBezTo>
                  <a:cubicBezTo>
                    <a:pt x="29" y="2"/>
                    <a:pt x="23" y="0"/>
                    <a:pt x="18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9159875" y="5030788"/>
              <a:ext cx="104775" cy="101600"/>
            </a:xfrm>
            <a:custGeom>
              <a:rect b="b" l="l" r="r" t="t"/>
              <a:pathLst>
                <a:path extrusionOk="0" h="34" w="35">
                  <a:moveTo>
                    <a:pt x="0" y="14"/>
                  </a:moveTo>
                  <a:cubicBezTo>
                    <a:pt x="0" y="18"/>
                    <a:pt x="0" y="22"/>
                    <a:pt x="3" y="26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15" y="0"/>
                  </a:moveTo>
                  <a:cubicBezTo>
                    <a:pt x="12" y="0"/>
                    <a:pt x="9" y="1"/>
                    <a:pt x="7" y="3"/>
                  </a:cubicBezTo>
                  <a:cubicBezTo>
                    <a:pt x="4" y="6"/>
                    <a:pt x="1" y="9"/>
                    <a:pt x="1" y="1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6" y="0"/>
                    <a:pt x="15" y="0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21" y="34"/>
                    <a:pt x="25" y="33"/>
                    <a:pt x="28" y="31"/>
                  </a:cubicBezTo>
                  <a:cubicBezTo>
                    <a:pt x="32" y="27"/>
                    <a:pt x="35" y="22"/>
                    <a:pt x="35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3"/>
                    <a:pt x="33" y="9"/>
                    <a:pt x="31" y="7"/>
                  </a:cubicBezTo>
                  <a:cubicBezTo>
                    <a:pt x="28" y="2"/>
                    <a:pt x="23" y="0"/>
                    <a:pt x="17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9007475" y="2489200"/>
              <a:ext cx="111125" cy="104775"/>
            </a:xfrm>
            <a:custGeom>
              <a:rect b="b" l="l" r="r" t="t"/>
              <a:pathLst>
                <a:path extrusionOk="0" h="35" w="37">
                  <a:moveTo>
                    <a:pt x="21" y="12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31" y="6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3"/>
                    <a:pt x="2" y="25"/>
                    <a:pt x="4" y="28"/>
                  </a:cubicBezTo>
                  <a:cubicBezTo>
                    <a:pt x="7" y="32"/>
                    <a:pt x="12" y="35"/>
                    <a:pt x="18" y="35"/>
                  </a:cubicBezTo>
                  <a:cubicBezTo>
                    <a:pt x="21" y="35"/>
                    <a:pt x="25" y="33"/>
                    <a:pt x="28" y="31"/>
                  </a:cubicBezTo>
                  <a:cubicBezTo>
                    <a:pt x="36" y="25"/>
                    <a:pt x="37" y="15"/>
                    <a:pt x="31" y="7"/>
                  </a:cubicBezTo>
                  <a:cubicBezTo>
                    <a:pt x="31" y="7"/>
                    <a:pt x="31" y="6"/>
                    <a:pt x="31" y="6"/>
                  </a:cubicBezTo>
                  <a:moveTo>
                    <a:pt x="23" y="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3"/>
                    <a:pt x="25" y="2"/>
                    <a:pt x="23" y="1"/>
                  </a:cubicBezTo>
                  <a:moveTo>
                    <a:pt x="18" y="0"/>
                  </a:moveTo>
                  <a:cubicBezTo>
                    <a:pt x="14" y="0"/>
                    <a:pt x="10" y="1"/>
                    <a:pt x="7" y="4"/>
                  </a:cubicBezTo>
                  <a:cubicBezTo>
                    <a:pt x="2" y="7"/>
                    <a:pt x="0" y="14"/>
                    <a:pt x="1" y="2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9793288" y="4141788"/>
              <a:ext cx="111125" cy="101600"/>
            </a:xfrm>
            <a:custGeom>
              <a:rect b="b" l="l" r="r" t="t"/>
              <a:pathLst>
                <a:path extrusionOk="0" h="34" w="37">
                  <a:moveTo>
                    <a:pt x="17" y="19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3" y="24"/>
                    <a:pt x="3" y="25"/>
                    <a:pt x="5" y="27"/>
                  </a:cubicBezTo>
                  <a:cubicBezTo>
                    <a:pt x="8" y="32"/>
                    <a:pt x="13" y="34"/>
                    <a:pt x="19" y="34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7" y="19"/>
                    <a:pt x="17" y="19"/>
                    <a:pt x="17" y="19"/>
                  </a:cubicBezTo>
                  <a:moveTo>
                    <a:pt x="21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6" y="33"/>
                    <a:pt x="27" y="32"/>
                    <a:pt x="29" y="31"/>
                  </a:cubicBezTo>
                  <a:cubicBezTo>
                    <a:pt x="30" y="30"/>
                    <a:pt x="32" y="28"/>
                    <a:pt x="33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18"/>
                    <a:pt x="21" y="18"/>
                    <a:pt x="21" y="18"/>
                  </a:cubicBezTo>
                  <a:moveTo>
                    <a:pt x="22" y="14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4"/>
                    <a:pt x="22" y="14"/>
                    <a:pt x="22" y="14"/>
                  </a:cubicBezTo>
                  <a:moveTo>
                    <a:pt x="35" y="11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6" y="21"/>
                    <a:pt x="37" y="16"/>
                    <a:pt x="35" y="11"/>
                  </a:cubicBezTo>
                  <a:moveTo>
                    <a:pt x="32" y="6"/>
                  </a:moveTo>
                  <a:cubicBezTo>
                    <a:pt x="25" y="15"/>
                    <a:pt x="25" y="15"/>
                    <a:pt x="25" y="1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3" y="8"/>
                    <a:pt x="32" y="7"/>
                  </a:cubicBezTo>
                  <a:cubicBezTo>
                    <a:pt x="32" y="6"/>
                    <a:pt x="32" y="6"/>
                    <a:pt x="32" y="6"/>
                  </a:cubicBezTo>
                  <a:moveTo>
                    <a:pt x="12" y="1"/>
                  </a:moveTo>
                  <a:cubicBezTo>
                    <a:pt x="11" y="1"/>
                    <a:pt x="10" y="2"/>
                    <a:pt x="8" y="3"/>
                  </a:cubicBezTo>
                  <a:cubicBezTo>
                    <a:pt x="3" y="7"/>
                    <a:pt x="0" y="15"/>
                    <a:pt x="2" y="2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20" y="0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8" y="2"/>
                    <a:pt x="24" y="0"/>
                    <a:pt x="20" y="0"/>
                  </a:cubicBezTo>
                  <a:moveTo>
                    <a:pt x="19" y="0"/>
                  </a:moveTo>
                  <a:cubicBezTo>
                    <a:pt x="17" y="0"/>
                    <a:pt x="15" y="0"/>
                    <a:pt x="13" y="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8831263" y="3932238"/>
              <a:ext cx="117475" cy="101600"/>
            </a:xfrm>
            <a:custGeom>
              <a:rect b="b" l="l" r="r" t="t"/>
              <a:pathLst>
                <a:path extrusionOk="0" h="34" w="39">
                  <a:moveTo>
                    <a:pt x="16" y="28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11" y="33"/>
                    <a:pt x="13" y="33"/>
                    <a:pt x="15" y="34"/>
                  </a:cubicBezTo>
                  <a:cubicBezTo>
                    <a:pt x="16" y="28"/>
                    <a:pt x="16" y="28"/>
                    <a:pt x="16" y="28"/>
                  </a:cubicBezTo>
                  <a:moveTo>
                    <a:pt x="20" y="26"/>
                  </a:moveTo>
                  <a:cubicBezTo>
                    <a:pt x="17" y="28"/>
                    <a:pt x="17" y="28"/>
                    <a:pt x="17" y="28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0" y="26"/>
                    <a:pt x="20" y="26"/>
                    <a:pt x="20" y="26"/>
                  </a:cubicBezTo>
                  <a:moveTo>
                    <a:pt x="11" y="2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26" y="1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4"/>
                    <a:pt x="27" y="33"/>
                    <a:pt x="30" y="31"/>
                  </a:cubicBezTo>
                  <a:cubicBezTo>
                    <a:pt x="37" y="25"/>
                    <a:pt x="39" y="15"/>
                    <a:pt x="33" y="7"/>
                  </a:cubicBezTo>
                  <a:cubicBezTo>
                    <a:pt x="31" y="4"/>
                    <a:pt x="29" y="3"/>
                    <a:pt x="26" y="1"/>
                  </a:cubicBezTo>
                  <a:moveTo>
                    <a:pt x="19" y="0"/>
                  </a:moveTo>
                  <a:cubicBezTo>
                    <a:pt x="17" y="0"/>
                    <a:pt x="14" y="1"/>
                    <a:pt x="11" y="2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10"/>
                    <a:pt x="0" y="20"/>
                    <a:pt x="5" y="27"/>
                  </a:cubicBezTo>
                  <a:cubicBezTo>
                    <a:pt x="7" y="29"/>
                    <a:pt x="8" y="30"/>
                    <a:pt x="9" y="3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0"/>
                    <a:pt x="22" y="0"/>
                    <a:pt x="19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7789863" y="1206500"/>
              <a:ext cx="111125" cy="104775"/>
            </a:xfrm>
            <a:custGeom>
              <a:rect b="b" l="l" r="r" t="t"/>
              <a:pathLst>
                <a:path extrusionOk="0" h="35" w="37">
                  <a:moveTo>
                    <a:pt x="19" y="0"/>
                  </a:moveTo>
                  <a:cubicBezTo>
                    <a:pt x="15" y="0"/>
                    <a:pt x="12" y="1"/>
                    <a:pt x="9" y="4"/>
                  </a:cubicBezTo>
                  <a:cubicBezTo>
                    <a:pt x="2" y="9"/>
                    <a:pt x="0" y="18"/>
                    <a:pt x="4" y="2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9" y="32"/>
                    <a:pt x="14" y="35"/>
                    <a:pt x="19" y="35"/>
                  </a:cubicBezTo>
                  <a:cubicBezTo>
                    <a:pt x="23" y="35"/>
                    <a:pt x="26" y="33"/>
                    <a:pt x="29" y="31"/>
                  </a:cubicBezTo>
                  <a:cubicBezTo>
                    <a:pt x="33" y="28"/>
                    <a:pt x="35" y="25"/>
                    <a:pt x="36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5"/>
                    <a:pt x="36" y="11"/>
                    <a:pt x="33" y="7"/>
                  </a:cubicBezTo>
                  <a:cubicBezTo>
                    <a:pt x="29" y="3"/>
                    <a:pt x="24" y="0"/>
                    <a:pt x="19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7007225" y="989013"/>
              <a:ext cx="117475" cy="101600"/>
            </a:xfrm>
            <a:custGeom>
              <a:rect b="b" l="l" r="r" t="t"/>
              <a:pathLst>
                <a:path extrusionOk="0" h="34" w="39">
                  <a:moveTo>
                    <a:pt x="17" y="24"/>
                  </a:moveTo>
                  <a:cubicBezTo>
                    <a:pt x="6" y="28"/>
                    <a:pt x="6" y="28"/>
                    <a:pt x="6" y="28"/>
                  </a:cubicBezTo>
                  <a:cubicBezTo>
                    <a:pt x="8" y="30"/>
                    <a:pt x="11" y="32"/>
                    <a:pt x="14" y="33"/>
                  </a:cubicBezTo>
                  <a:cubicBezTo>
                    <a:pt x="17" y="24"/>
                    <a:pt x="17" y="24"/>
                    <a:pt x="17" y="24"/>
                  </a:cubicBezTo>
                  <a:moveTo>
                    <a:pt x="20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6" y="34"/>
                    <a:pt x="18" y="34"/>
                    <a:pt x="20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1" y="30"/>
                    <a:pt x="31" y="30"/>
                    <a:pt x="32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8" y="23"/>
                    <a:pt x="39" y="13"/>
                    <a:pt x="33" y="7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6634163" y="2133600"/>
              <a:ext cx="111125" cy="101600"/>
            </a:xfrm>
            <a:custGeom>
              <a:rect b="b" l="l" r="r" t="t"/>
              <a:pathLst>
                <a:path extrusionOk="0" h="34" w="37">
                  <a:moveTo>
                    <a:pt x="36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2" y="34"/>
                    <a:pt x="26" y="33"/>
                    <a:pt x="29" y="31"/>
                  </a:cubicBezTo>
                  <a:cubicBezTo>
                    <a:pt x="34" y="27"/>
                    <a:pt x="37" y="21"/>
                    <a:pt x="36" y="15"/>
                  </a:cubicBezTo>
                  <a:moveTo>
                    <a:pt x="31" y="5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2"/>
                    <a:pt x="34" y="9"/>
                    <a:pt x="33" y="7"/>
                  </a:cubicBezTo>
                  <a:cubicBezTo>
                    <a:pt x="32" y="6"/>
                    <a:pt x="31" y="5"/>
                    <a:pt x="31" y="5"/>
                  </a:cubicBezTo>
                  <a:moveTo>
                    <a:pt x="7" y="5"/>
                  </a:moveTo>
                  <a:cubicBezTo>
                    <a:pt x="1" y="11"/>
                    <a:pt x="0" y="20"/>
                    <a:pt x="5" y="27"/>
                  </a:cubicBezTo>
                  <a:cubicBezTo>
                    <a:pt x="8" y="31"/>
                    <a:pt x="12" y="33"/>
                    <a:pt x="16" y="3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21" y="0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2"/>
                    <a:pt x="24" y="0"/>
                    <a:pt x="21" y="0"/>
                  </a:cubicBezTo>
                  <a:moveTo>
                    <a:pt x="19" y="0"/>
                  </a:moveTo>
                  <a:cubicBezTo>
                    <a:pt x="15" y="0"/>
                    <a:pt x="11" y="1"/>
                    <a:pt x="8" y="3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6173788" y="1290638"/>
              <a:ext cx="111125" cy="100013"/>
            </a:xfrm>
            <a:custGeom>
              <a:rect b="b" l="l" r="r" t="t"/>
              <a:pathLst>
                <a:path extrusionOk="0" h="34" w="37">
                  <a:moveTo>
                    <a:pt x="37" y="12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6"/>
                    <a:pt x="37" y="14"/>
                    <a:pt x="37" y="12"/>
                  </a:cubicBezTo>
                  <a:moveTo>
                    <a:pt x="20" y="0"/>
                  </a:moveTo>
                  <a:cubicBezTo>
                    <a:pt x="16" y="0"/>
                    <a:pt x="13" y="1"/>
                    <a:pt x="10" y="3"/>
                  </a:cubicBezTo>
                  <a:cubicBezTo>
                    <a:pt x="2" y="9"/>
                    <a:pt x="0" y="19"/>
                    <a:pt x="6" y="27"/>
                  </a:cubicBezTo>
                  <a:cubicBezTo>
                    <a:pt x="9" y="31"/>
                    <a:pt x="14" y="34"/>
                    <a:pt x="19" y="34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4" y="34"/>
                    <a:pt x="27" y="33"/>
                    <a:pt x="30" y="31"/>
                  </a:cubicBezTo>
                  <a:cubicBezTo>
                    <a:pt x="34" y="28"/>
                    <a:pt x="37" y="23"/>
                    <a:pt x="37" y="18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0"/>
                    <a:pt x="35" y="8"/>
                    <a:pt x="34" y="6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7281863" y="1457325"/>
              <a:ext cx="111125" cy="104775"/>
            </a:xfrm>
            <a:custGeom>
              <a:rect b="b" l="l" r="r" t="t"/>
              <a:pathLst>
                <a:path extrusionOk="0" h="35" w="37">
                  <a:moveTo>
                    <a:pt x="6" y="4"/>
                  </a:moveTo>
                  <a:cubicBezTo>
                    <a:pt x="2" y="8"/>
                    <a:pt x="0" y="12"/>
                    <a:pt x="0" y="1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17" y="0"/>
                  </a:moveTo>
                  <a:cubicBezTo>
                    <a:pt x="13" y="0"/>
                    <a:pt x="10" y="1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7" y="32"/>
                    <a:pt x="12" y="35"/>
                    <a:pt x="17" y="35"/>
                  </a:cubicBezTo>
                  <a:cubicBezTo>
                    <a:pt x="19" y="35"/>
                    <a:pt x="21" y="34"/>
                    <a:pt x="23" y="3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5" y="33"/>
                    <a:pt x="26" y="32"/>
                    <a:pt x="27" y="31"/>
                  </a:cubicBezTo>
                  <a:cubicBezTo>
                    <a:pt x="35" y="25"/>
                    <a:pt x="37" y="15"/>
                    <a:pt x="31" y="7"/>
                  </a:cubicBezTo>
                  <a:cubicBezTo>
                    <a:pt x="27" y="2"/>
                    <a:pt x="22" y="0"/>
                    <a:pt x="17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10094913" y="4941888"/>
              <a:ext cx="111125" cy="103188"/>
            </a:xfrm>
            <a:custGeom>
              <a:rect b="b" l="l" r="r" t="t"/>
              <a:pathLst>
                <a:path extrusionOk="0" h="35" w="37">
                  <a:moveTo>
                    <a:pt x="22" y="12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1" y="22"/>
                    <a:pt x="2" y="2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30" y="6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6"/>
                    <a:pt x="3" y="27"/>
                    <a:pt x="4" y="28"/>
                  </a:cubicBezTo>
                  <a:cubicBezTo>
                    <a:pt x="7" y="32"/>
                    <a:pt x="13" y="35"/>
                    <a:pt x="18" y="35"/>
                  </a:cubicBezTo>
                  <a:cubicBezTo>
                    <a:pt x="21" y="35"/>
                    <a:pt x="25" y="34"/>
                    <a:pt x="28" y="31"/>
                  </a:cubicBezTo>
                  <a:cubicBezTo>
                    <a:pt x="36" y="26"/>
                    <a:pt x="37" y="15"/>
                    <a:pt x="32" y="7"/>
                  </a:cubicBezTo>
                  <a:cubicBezTo>
                    <a:pt x="31" y="7"/>
                    <a:pt x="31" y="6"/>
                    <a:pt x="30" y="6"/>
                  </a:cubicBezTo>
                  <a:moveTo>
                    <a:pt x="17" y="0"/>
                  </a:moveTo>
                  <a:cubicBezTo>
                    <a:pt x="14" y="1"/>
                    <a:pt x="10" y="2"/>
                    <a:pt x="8" y="4"/>
                  </a:cubicBezTo>
                  <a:cubicBezTo>
                    <a:pt x="3" y="7"/>
                    <a:pt x="1" y="12"/>
                    <a:pt x="1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2"/>
                    <a:pt x="22" y="0"/>
                    <a:pt x="18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8542338" y="5346700"/>
              <a:ext cx="107950" cy="101600"/>
            </a:xfrm>
            <a:custGeom>
              <a:rect b="b" l="l" r="r" t="t"/>
              <a:pathLst>
                <a:path extrusionOk="0" h="34" w="36">
                  <a:moveTo>
                    <a:pt x="35" y="13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6" y="14"/>
                    <a:pt x="35" y="13"/>
                  </a:cubicBezTo>
                  <a:moveTo>
                    <a:pt x="5" y="6"/>
                  </a:moveTo>
                  <a:cubicBezTo>
                    <a:pt x="0" y="12"/>
                    <a:pt x="0" y="21"/>
                    <a:pt x="5" y="27"/>
                  </a:cubicBezTo>
                  <a:cubicBezTo>
                    <a:pt x="8" y="32"/>
                    <a:pt x="13" y="34"/>
                    <a:pt x="19" y="34"/>
                  </a:cubicBezTo>
                  <a:cubicBezTo>
                    <a:pt x="22" y="34"/>
                    <a:pt x="26" y="33"/>
                    <a:pt x="29" y="31"/>
                  </a:cubicBezTo>
                  <a:cubicBezTo>
                    <a:pt x="33" y="27"/>
                    <a:pt x="36" y="22"/>
                    <a:pt x="36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22" y="0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0"/>
                    <a:pt x="34" y="8"/>
                    <a:pt x="32" y="7"/>
                  </a:cubicBezTo>
                  <a:cubicBezTo>
                    <a:pt x="30" y="3"/>
                    <a:pt x="26" y="1"/>
                    <a:pt x="22" y="0"/>
                  </a:cubicBezTo>
                  <a:moveTo>
                    <a:pt x="18" y="0"/>
                  </a:moveTo>
                  <a:cubicBezTo>
                    <a:pt x="15" y="0"/>
                    <a:pt x="11" y="1"/>
                    <a:pt x="8" y="3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10044113" y="496888"/>
              <a:ext cx="111125" cy="101600"/>
            </a:xfrm>
            <a:custGeom>
              <a:rect b="b" l="l" r="r" t="t"/>
              <a:pathLst>
                <a:path extrusionOk="0" h="34" w="37">
                  <a:moveTo>
                    <a:pt x="12" y="2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2" y="9"/>
                    <a:pt x="0" y="19"/>
                    <a:pt x="6" y="27"/>
                  </a:cubicBezTo>
                  <a:cubicBezTo>
                    <a:pt x="8" y="29"/>
                    <a:pt x="10" y="31"/>
                    <a:pt x="12" y="32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20" y="0"/>
                  </a:moveTo>
                  <a:cubicBezTo>
                    <a:pt x="17" y="0"/>
                    <a:pt x="15" y="0"/>
                    <a:pt x="12" y="1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5" y="33"/>
                    <a:pt x="17" y="34"/>
                    <a:pt x="20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5" y="27"/>
                    <a:pt x="37" y="22"/>
                    <a:pt x="37" y="17"/>
                  </a:cubicBezTo>
                  <a:cubicBezTo>
                    <a:pt x="27" y="19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6" y="18"/>
                    <a:pt x="37" y="16"/>
                  </a:cubicBezTo>
                  <a:cubicBezTo>
                    <a:pt x="37" y="13"/>
                    <a:pt x="36" y="9"/>
                    <a:pt x="34" y="6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7297738" y="1250950"/>
              <a:ext cx="3221037" cy="4160838"/>
            </a:xfrm>
            <a:custGeom>
              <a:rect b="b" l="l" r="r" t="t"/>
              <a:pathLst>
                <a:path extrusionOk="0" h="2621" w="2029">
                  <a:moveTo>
                    <a:pt x="814" y="2621"/>
                  </a:moveTo>
                  <a:lnTo>
                    <a:pt x="814" y="2621"/>
                  </a:lnTo>
                  <a:lnTo>
                    <a:pt x="816" y="2621"/>
                  </a:lnTo>
                  <a:lnTo>
                    <a:pt x="814" y="2621"/>
                  </a:lnTo>
                  <a:close/>
                  <a:moveTo>
                    <a:pt x="1803" y="2345"/>
                  </a:moveTo>
                  <a:lnTo>
                    <a:pt x="1803" y="2347"/>
                  </a:lnTo>
                  <a:lnTo>
                    <a:pt x="1807" y="2358"/>
                  </a:lnTo>
                  <a:lnTo>
                    <a:pt x="1766" y="2370"/>
                  </a:lnTo>
                  <a:lnTo>
                    <a:pt x="852" y="2612"/>
                  </a:lnTo>
                  <a:lnTo>
                    <a:pt x="820" y="2620"/>
                  </a:lnTo>
                  <a:lnTo>
                    <a:pt x="816" y="2621"/>
                  </a:lnTo>
                  <a:lnTo>
                    <a:pt x="852" y="2612"/>
                  </a:lnTo>
                  <a:lnTo>
                    <a:pt x="1766" y="2372"/>
                  </a:lnTo>
                  <a:lnTo>
                    <a:pt x="1809" y="2360"/>
                  </a:lnTo>
                  <a:lnTo>
                    <a:pt x="1803" y="2345"/>
                  </a:lnTo>
                  <a:close/>
                  <a:moveTo>
                    <a:pt x="955" y="1953"/>
                  </a:moveTo>
                  <a:lnTo>
                    <a:pt x="953" y="1953"/>
                  </a:lnTo>
                  <a:lnTo>
                    <a:pt x="889" y="2263"/>
                  </a:lnTo>
                  <a:lnTo>
                    <a:pt x="451" y="2045"/>
                  </a:lnTo>
                  <a:lnTo>
                    <a:pt x="430" y="2033"/>
                  </a:lnTo>
                  <a:lnTo>
                    <a:pt x="423" y="2030"/>
                  </a:lnTo>
                  <a:lnTo>
                    <a:pt x="421" y="2030"/>
                  </a:lnTo>
                  <a:lnTo>
                    <a:pt x="421" y="2031"/>
                  </a:lnTo>
                  <a:lnTo>
                    <a:pt x="428" y="2035"/>
                  </a:lnTo>
                  <a:lnTo>
                    <a:pt x="449" y="2045"/>
                  </a:lnTo>
                  <a:lnTo>
                    <a:pt x="889" y="2264"/>
                  </a:lnTo>
                  <a:lnTo>
                    <a:pt x="823" y="2580"/>
                  </a:lnTo>
                  <a:lnTo>
                    <a:pt x="814" y="2620"/>
                  </a:lnTo>
                  <a:lnTo>
                    <a:pt x="816" y="2621"/>
                  </a:lnTo>
                  <a:lnTo>
                    <a:pt x="816" y="2620"/>
                  </a:lnTo>
                  <a:lnTo>
                    <a:pt x="825" y="2580"/>
                  </a:lnTo>
                  <a:lnTo>
                    <a:pt x="889" y="2264"/>
                  </a:lnTo>
                  <a:lnTo>
                    <a:pt x="1173" y="2407"/>
                  </a:lnTo>
                  <a:lnTo>
                    <a:pt x="1200" y="2419"/>
                  </a:lnTo>
                  <a:lnTo>
                    <a:pt x="1201" y="2419"/>
                  </a:lnTo>
                  <a:lnTo>
                    <a:pt x="1175" y="2405"/>
                  </a:lnTo>
                  <a:lnTo>
                    <a:pt x="889" y="2264"/>
                  </a:lnTo>
                  <a:lnTo>
                    <a:pt x="955" y="1953"/>
                  </a:lnTo>
                  <a:close/>
                  <a:moveTo>
                    <a:pt x="1066" y="1936"/>
                  </a:moveTo>
                  <a:lnTo>
                    <a:pt x="1064" y="1936"/>
                  </a:lnTo>
                  <a:lnTo>
                    <a:pt x="1201" y="2381"/>
                  </a:lnTo>
                  <a:lnTo>
                    <a:pt x="1215" y="2426"/>
                  </a:lnTo>
                  <a:lnTo>
                    <a:pt x="1201" y="2419"/>
                  </a:lnTo>
                  <a:lnTo>
                    <a:pt x="1201" y="2420"/>
                  </a:lnTo>
                  <a:lnTo>
                    <a:pt x="1217" y="2428"/>
                  </a:lnTo>
                  <a:lnTo>
                    <a:pt x="1201" y="2381"/>
                  </a:lnTo>
                  <a:lnTo>
                    <a:pt x="1066" y="1936"/>
                  </a:lnTo>
                  <a:close/>
                  <a:moveTo>
                    <a:pt x="1606" y="1857"/>
                  </a:moveTo>
                  <a:lnTo>
                    <a:pt x="1606" y="1857"/>
                  </a:lnTo>
                  <a:lnTo>
                    <a:pt x="1604" y="1857"/>
                  </a:lnTo>
                  <a:lnTo>
                    <a:pt x="1600" y="1874"/>
                  </a:lnTo>
                  <a:lnTo>
                    <a:pt x="1602" y="1875"/>
                  </a:lnTo>
                  <a:lnTo>
                    <a:pt x="1606" y="1859"/>
                  </a:lnTo>
                  <a:lnTo>
                    <a:pt x="1615" y="1883"/>
                  </a:lnTo>
                  <a:lnTo>
                    <a:pt x="1794" y="2325"/>
                  </a:lnTo>
                  <a:lnTo>
                    <a:pt x="1801" y="2345"/>
                  </a:lnTo>
                  <a:lnTo>
                    <a:pt x="1803" y="2345"/>
                  </a:lnTo>
                  <a:lnTo>
                    <a:pt x="1796" y="2325"/>
                  </a:lnTo>
                  <a:lnTo>
                    <a:pt x="1617" y="1883"/>
                  </a:lnTo>
                  <a:lnTo>
                    <a:pt x="1606" y="1857"/>
                  </a:lnTo>
                  <a:close/>
                  <a:moveTo>
                    <a:pt x="1606" y="1855"/>
                  </a:moveTo>
                  <a:lnTo>
                    <a:pt x="1606" y="1857"/>
                  </a:lnTo>
                  <a:lnTo>
                    <a:pt x="1606" y="1857"/>
                  </a:lnTo>
                  <a:lnTo>
                    <a:pt x="1606" y="1857"/>
                  </a:lnTo>
                  <a:lnTo>
                    <a:pt x="1606" y="1855"/>
                  </a:lnTo>
                  <a:close/>
                  <a:moveTo>
                    <a:pt x="1617" y="1851"/>
                  </a:moveTo>
                  <a:lnTo>
                    <a:pt x="1615" y="1853"/>
                  </a:lnTo>
                  <a:lnTo>
                    <a:pt x="1617" y="1853"/>
                  </a:lnTo>
                  <a:lnTo>
                    <a:pt x="1617" y="1851"/>
                  </a:lnTo>
                  <a:close/>
                  <a:moveTo>
                    <a:pt x="1611" y="1845"/>
                  </a:moveTo>
                  <a:lnTo>
                    <a:pt x="1613" y="1847"/>
                  </a:lnTo>
                  <a:lnTo>
                    <a:pt x="1615" y="1851"/>
                  </a:lnTo>
                  <a:lnTo>
                    <a:pt x="1615" y="1851"/>
                  </a:lnTo>
                  <a:lnTo>
                    <a:pt x="1611" y="1845"/>
                  </a:lnTo>
                  <a:close/>
                  <a:moveTo>
                    <a:pt x="1523" y="1004"/>
                  </a:moveTo>
                  <a:lnTo>
                    <a:pt x="1523" y="1004"/>
                  </a:lnTo>
                  <a:lnTo>
                    <a:pt x="1523" y="1005"/>
                  </a:lnTo>
                  <a:lnTo>
                    <a:pt x="1555" y="1022"/>
                  </a:lnTo>
                  <a:lnTo>
                    <a:pt x="2001" y="1261"/>
                  </a:lnTo>
                  <a:lnTo>
                    <a:pt x="2029" y="1276"/>
                  </a:lnTo>
                  <a:lnTo>
                    <a:pt x="2014" y="1295"/>
                  </a:lnTo>
                  <a:lnTo>
                    <a:pt x="1630" y="1830"/>
                  </a:lnTo>
                  <a:lnTo>
                    <a:pt x="1617" y="1851"/>
                  </a:lnTo>
                  <a:lnTo>
                    <a:pt x="1619" y="1849"/>
                  </a:lnTo>
                  <a:lnTo>
                    <a:pt x="1632" y="1832"/>
                  </a:lnTo>
                  <a:lnTo>
                    <a:pt x="2016" y="1297"/>
                  </a:lnTo>
                  <a:lnTo>
                    <a:pt x="2029" y="1276"/>
                  </a:lnTo>
                  <a:lnTo>
                    <a:pt x="2029" y="1274"/>
                  </a:lnTo>
                  <a:lnTo>
                    <a:pt x="2029" y="1274"/>
                  </a:lnTo>
                  <a:lnTo>
                    <a:pt x="2003" y="1259"/>
                  </a:lnTo>
                  <a:lnTo>
                    <a:pt x="1555" y="1022"/>
                  </a:lnTo>
                  <a:lnTo>
                    <a:pt x="1523" y="1004"/>
                  </a:lnTo>
                  <a:close/>
                  <a:moveTo>
                    <a:pt x="1521" y="1004"/>
                  </a:moveTo>
                  <a:lnTo>
                    <a:pt x="1521" y="1004"/>
                  </a:lnTo>
                  <a:lnTo>
                    <a:pt x="1521" y="1004"/>
                  </a:lnTo>
                  <a:lnTo>
                    <a:pt x="1521" y="1004"/>
                  </a:lnTo>
                  <a:close/>
                  <a:moveTo>
                    <a:pt x="188" y="966"/>
                  </a:moveTo>
                  <a:lnTo>
                    <a:pt x="186" y="966"/>
                  </a:lnTo>
                  <a:lnTo>
                    <a:pt x="186" y="966"/>
                  </a:lnTo>
                  <a:lnTo>
                    <a:pt x="207" y="975"/>
                  </a:lnTo>
                  <a:lnTo>
                    <a:pt x="212" y="981"/>
                  </a:lnTo>
                  <a:lnTo>
                    <a:pt x="536" y="1276"/>
                  </a:lnTo>
                  <a:lnTo>
                    <a:pt x="556" y="1293"/>
                  </a:lnTo>
                  <a:lnTo>
                    <a:pt x="554" y="1299"/>
                  </a:lnTo>
                  <a:lnTo>
                    <a:pt x="556" y="1299"/>
                  </a:lnTo>
                  <a:lnTo>
                    <a:pt x="556" y="1293"/>
                  </a:lnTo>
                  <a:lnTo>
                    <a:pt x="538" y="1274"/>
                  </a:lnTo>
                  <a:lnTo>
                    <a:pt x="214" y="979"/>
                  </a:lnTo>
                  <a:lnTo>
                    <a:pt x="208" y="975"/>
                  </a:lnTo>
                  <a:lnTo>
                    <a:pt x="188" y="966"/>
                  </a:lnTo>
                  <a:close/>
                  <a:moveTo>
                    <a:pt x="812" y="874"/>
                  </a:moveTo>
                  <a:lnTo>
                    <a:pt x="814" y="887"/>
                  </a:lnTo>
                  <a:lnTo>
                    <a:pt x="816" y="887"/>
                  </a:lnTo>
                  <a:lnTo>
                    <a:pt x="814" y="878"/>
                  </a:lnTo>
                  <a:lnTo>
                    <a:pt x="833" y="898"/>
                  </a:lnTo>
                  <a:lnTo>
                    <a:pt x="1185" y="1255"/>
                  </a:lnTo>
                  <a:lnTo>
                    <a:pt x="1205" y="1278"/>
                  </a:lnTo>
                  <a:lnTo>
                    <a:pt x="1203" y="1280"/>
                  </a:lnTo>
                  <a:lnTo>
                    <a:pt x="1192" y="1304"/>
                  </a:lnTo>
                  <a:lnTo>
                    <a:pt x="1015" y="1691"/>
                  </a:lnTo>
                  <a:lnTo>
                    <a:pt x="1002" y="1721"/>
                  </a:lnTo>
                  <a:lnTo>
                    <a:pt x="996" y="1740"/>
                  </a:lnTo>
                  <a:lnTo>
                    <a:pt x="983" y="1748"/>
                  </a:lnTo>
                  <a:lnTo>
                    <a:pt x="449" y="2009"/>
                  </a:lnTo>
                  <a:lnTo>
                    <a:pt x="428" y="2020"/>
                  </a:lnTo>
                  <a:lnTo>
                    <a:pt x="432" y="1996"/>
                  </a:lnTo>
                  <a:lnTo>
                    <a:pt x="551" y="1331"/>
                  </a:lnTo>
                  <a:lnTo>
                    <a:pt x="553" y="1321"/>
                  </a:lnTo>
                  <a:lnTo>
                    <a:pt x="571" y="1314"/>
                  </a:lnTo>
                  <a:lnTo>
                    <a:pt x="581" y="1323"/>
                  </a:lnTo>
                  <a:lnTo>
                    <a:pt x="981" y="1697"/>
                  </a:lnTo>
                  <a:lnTo>
                    <a:pt x="991" y="1706"/>
                  </a:lnTo>
                  <a:lnTo>
                    <a:pt x="987" y="1693"/>
                  </a:lnTo>
                  <a:lnTo>
                    <a:pt x="818" y="902"/>
                  </a:lnTo>
                  <a:lnTo>
                    <a:pt x="816" y="889"/>
                  </a:lnTo>
                  <a:lnTo>
                    <a:pt x="814" y="889"/>
                  </a:lnTo>
                  <a:lnTo>
                    <a:pt x="818" y="902"/>
                  </a:lnTo>
                  <a:lnTo>
                    <a:pt x="987" y="1693"/>
                  </a:lnTo>
                  <a:lnTo>
                    <a:pt x="989" y="1704"/>
                  </a:lnTo>
                  <a:lnTo>
                    <a:pt x="981" y="1697"/>
                  </a:lnTo>
                  <a:lnTo>
                    <a:pt x="581" y="1321"/>
                  </a:lnTo>
                  <a:lnTo>
                    <a:pt x="571" y="1314"/>
                  </a:lnTo>
                  <a:lnTo>
                    <a:pt x="553" y="1321"/>
                  </a:lnTo>
                  <a:lnTo>
                    <a:pt x="556" y="1300"/>
                  </a:lnTo>
                  <a:lnTo>
                    <a:pt x="554" y="1299"/>
                  </a:lnTo>
                  <a:lnTo>
                    <a:pt x="551" y="1321"/>
                  </a:lnTo>
                  <a:lnTo>
                    <a:pt x="539" y="1325"/>
                  </a:lnTo>
                  <a:lnTo>
                    <a:pt x="17" y="1524"/>
                  </a:lnTo>
                  <a:lnTo>
                    <a:pt x="0" y="1530"/>
                  </a:lnTo>
                  <a:lnTo>
                    <a:pt x="11" y="1543"/>
                  </a:lnTo>
                  <a:lnTo>
                    <a:pt x="398" y="2005"/>
                  </a:lnTo>
                  <a:lnTo>
                    <a:pt x="419" y="2030"/>
                  </a:lnTo>
                  <a:lnTo>
                    <a:pt x="419" y="2030"/>
                  </a:lnTo>
                  <a:lnTo>
                    <a:pt x="421" y="2030"/>
                  </a:lnTo>
                  <a:lnTo>
                    <a:pt x="400" y="2005"/>
                  </a:lnTo>
                  <a:lnTo>
                    <a:pt x="11" y="1543"/>
                  </a:lnTo>
                  <a:lnTo>
                    <a:pt x="2" y="1532"/>
                  </a:lnTo>
                  <a:lnTo>
                    <a:pt x="17" y="1526"/>
                  </a:lnTo>
                  <a:lnTo>
                    <a:pt x="539" y="1327"/>
                  </a:lnTo>
                  <a:lnTo>
                    <a:pt x="551" y="1323"/>
                  </a:lnTo>
                  <a:lnTo>
                    <a:pt x="549" y="1331"/>
                  </a:lnTo>
                  <a:lnTo>
                    <a:pt x="432" y="1996"/>
                  </a:lnTo>
                  <a:lnTo>
                    <a:pt x="427" y="2022"/>
                  </a:lnTo>
                  <a:lnTo>
                    <a:pt x="451" y="2011"/>
                  </a:lnTo>
                  <a:lnTo>
                    <a:pt x="985" y="1748"/>
                  </a:lnTo>
                  <a:lnTo>
                    <a:pt x="996" y="1742"/>
                  </a:lnTo>
                  <a:lnTo>
                    <a:pt x="995" y="1753"/>
                  </a:lnTo>
                  <a:lnTo>
                    <a:pt x="953" y="1951"/>
                  </a:lnTo>
                  <a:lnTo>
                    <a:pt x="955" y="1951"/>
                  </a:lnTo>
                  <a:lnTo>
                    <a:pt x="996" y="1753"/>
                  </a:lnTo>
                  <a:lnTo>
                    <a:pt x="998" y="1742"/>
                  </a:lnTo>
                  <a:lnTo>
                    <a:pt x="1004" y="1738"/>
                  </a:lnTo>
                  <a:lnTo>
                    <a:pt x="1008" y="1753"/>
                  </a:lnTo>
                  <a:lnTo>
                    <a:pt x="1064" y="1936"/>
                  </a:lnTo>
                  <a:lnTo>
                    <a:pt x="1064" y="1936"/>
                  </a:lnTo>
                  <a:lnTo>
                    <a:pt x="1010" y="1753"/>
                  </a:lnTo>
                  <a:lnTo>
                    <a:pt x="1004" y="1738"/>
                  </a:lnTo>
                  <a:lnTo>
                    <a:pt x="998" y="1740"/>
                  </a:lnTo>
                  <a:lnTo>
                    <a:pt x="1002" y="1721"/>
                  </a:lnTo>
                  <a:lnTo>
                    <a:pt x="1015" y="1691"/>
                  </a:lnTo>
                  <a:lnTo>
                    <a:pt x="1194" y="1304"/>
                  </a:lnTo>
                  <a:lnTo>
                    <a:pt x="1205" y="1282"/>
                  </a:lnTo>
                  <a:lnTo>
                    <a:pt x="1207" y="1278"/>
                  </a:lnTo>
                  <a:lnTo>
                    <a:pt x="1217" y="1289"/>
                  </a:lnTo>
                  <a:lnTo>
                    <a:pt x="1228" y="1304"/>
                  </a:lnTo>
                  <a:lnTo>
                    <a:pt x="1595" y="1823"/>
                  </a:lnTo>
                  <a:lnTo>
                    <a:pt x="1611" y="1845"/>
                  </a:lnTo>
                  <a:lnTo>
                    <a:pt x="1611" y="1844"/>
                  </a:lnTo>
                  <a:lnTo>
                    <a:pt x="1596" y="1823"/>
                  </a:lnTo>
                  <a:lnTo>
                    <a:pt x="1228" y="1302"/>
                  </a:lnTo>
                  <a:lnTo>
                    <a:pt x="1218" y="1287"/>
                  </a:lnTo>
                  <a:lnTo>
                    <a:pt x="1207" y="1278"/>
                  </a:lnTo>
                  <a:lnTo>
                    <a:pt x="1233" y="1255"/>
                  </a:lnTo>
                  <a:lnTo>
                    <a:pt x="1499" y="1026"/>
                  </a:lnTo>
                  <a:lnTo>
                    <a:pt x="1521" y="1005"/>
                  </a:lnTo>
                  <a:lnTo>
                    <a:pt x="1521" y="1004"/>
                  </a:lnTo>
                  <a:lnTo>
                    <a:pt x="1499" y="1024"/>
                  </a:lnTo>
                  <a:lnTo>
                    <a:pt x="1233" y="1255"/>
                  </a:lnTo>
                  <a:lnTo>
                    <a:pt x="1207" y="1278"/>
                  </a:lnTo>
                  <a:lnTo>
                    <a:pt x="1185" y="1255"/>
                  </a:lnTo>
                  <a:lnTo>
                    <a:pt x="835" y="896"/>
                  </a:lnTo>
                  <a:lnTo>
                    <a:pt x="812" y="874"/>
                  </a:lnTo>
                  <a:close/>
                  <a:moveTo>
                    <a:pt x="1160" y="427"/>
                  </a:moveTo>
                  <a:lnTo>
                    <a:pt x="1160" y="427"/>
                  </a:lnTo>
                  <a:lnTo>
                    <a:pt x="1160" y="429"/>
                  </a:lnTo>
                  <a:lnTo>
                    <a:pt x="1169" y="432"/>
                  </a:lnTo>
                  <a:lnTo>
                    <a:pt x="1160" y="432"/>
                  </a:lnTo>
                  <a:lnTo>
                    <a:pt x="1160" y="432"/>
                  </a:lnTo>
                  <a:lnTo>
                    <a:pt x="1171" y="434"/>
                  </a:lnTo>
                  <a:lnTo>
                    <a:pt x="1171" y="432"/>
                  </a:lnTo>
                  <a:lnTo>
                    <a:pt x="1160" y="427"/>
                  </a:lnTo>
                  <a:close/>
                  <a:moveTo>
                    <a:pt x="605" y="406"/>
                  </a:moveTo>
                  <a:lnTo>
                    <a:pt x="583" y="434"/>
                  </a:lnTo>
                  <a:lnTo>
                    <a:pt x="207" y="938"/>
                  </a:lnTo>
                  <a:lnTo>
                    <a:pt x="186" y="966"/>
                  </a:lnTo>
                  <a:lnTo>
                    <a:pt x="186" y="966"/>
                  </a:lnTo>
                  <a:lnTo>
                    <a:pt x="188" y="966"/>
                  </a:lnTo>
                  <a:lnTo>
                    <a:pt x="207" y="940"/>
                  </a:lnTo>
                  <a:lnTo>
                    <a:pt x="585" y="434"/>
                  </a:lnTo>
                  <a:lnTo>
                    <a:pt x="605" y="406"/>
                  </a:lnTo>
                  <a:lnTo>
                    <a:pt x="633" y="408"/>
                  </a:lnTo>
                  <a:lnTo>
                    <a:pt x="1126" y="430"/>
                  </a:lnTo>
                  <a:lnTo>
                    <a:pt x="1158" y="432"/>
                  </a:lnTo>
                  <a:lnTo>
                    <a:pt x="1158" y="432"/>
                  </a:lnTo>
                  <a:lnTo>
                    <a:pt x="1126" y="430"/>
                  </a:lnTo>
                  <a:lnTo>
                    <a:pt x="633" y="406"/>
                  </a:lnTo>
                  <a:lnTo>
                    <a:pt x="605" y="406"/>
                  </a:lnTo>
                  <a:close/>
                  <a:moveTo>
                    <a:pt x="727" y="196"/>
                  </a:moveTo>
                  <a:lnTo>
                    <a:pt x="726" y="196"/>
                  </a:lnTo>
                  <a:lnTo>
                    <a:pt x="1132" y="414"/>
                  </a:lnTo>
                  <a:lnTo>
                    <a:pt x="1158" y="427"/>
                  </a:lnTo>
                  <a:lnTo>
                    <a:pt x="1158" y="425"/>
                  </a:lnTo>
                  <a:lnTo>
                    <a:pt x="1134" y="412"/>
                  </a:lnTo>
                  <a:lnTo>
                    <a:pt x="727" y="196"/>
                  </a:lnTo>
                  <a:close/>
                  <a:moveTo>
                    <a:pt x="359" y="0"/>
                  </a:move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close/>
                  <a:moveTo>
                    <a:pt x="361" y="0"/>
                  </a:moveTo>
                  <a:lnTo>
                    <a:pt x="359" y="0"/>
                  </a:lnTo>
                  <a:lnTo>
                    <a:pt x="378" y="10"/>
                  </a:lnTo>
                  <a:lnTo>
                    <a:pt x="726" y="196"/>
                  </a:lnTo>
                  <a:lnTo>
                    <a:pt x="726" y="196"/>
                  </a:lnTo>
                  <a:lnTo>
                    <a:pt x="378" y="10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7297738" y="1250950"/>
              <a:ext cx="3221037" cy="4160838"/>
            </a:xfrm>
            <a:custGeom>
              <a:rect b="b" l="l" r="r" t="t"/>
              <a:pathLst>
                <a:path extrusionOk="0" h="2621" w="2029">
                  <a:moveTo>
                    <a:pt x="814" y="2621"/>
                  </a:moveTo>
                  <a:lnTo>
                    <a:pt x="814" y="2621"/>
                  </a:lnTo>
                  <a:lnTo>
                    <a:pt x="816" y="2621"/>
                  </a:lnTo>
                  <a:lnTo>
                    <a:pt x="814" y="2621"/>
                  </a:lnTo>
                  <a:moveTo>
                    <a:pt x="1803" y="2345"/>
                  </a:moveTo>
                  <a:lnTo>
                    <a:pt x="1803" y="2347"/>
                  </a:lnTo>
                  <a:lnTo>
                    <a:pt x="1807" y="2358"/>
                  </a:lnTo>
                  <a:lnTo>
                    <a:pt x="1766" y="2370"/>
                  </a:lnTo>
                  <a:lnTo>
                    <a:pt x="852" y="2612"/>
                  </a:lnTo>
                  <a:lnTo>
                    <a:pt x="820" y="2620"/>
                  </a:lnTo>
                  <a:lnTo>
                    <a:pt x="816" y="2621"/>
                  </a:lnTo>
                  <a:lnTo>
                    <a:pt x="852" y="2612"/>
                  </a:lnTo>
                  <a:lnTo>
                    <a:pt x="1766" y="2372"/>
                  </a:lnTo>
                  <a:lnTo>
                    <a:pt x="1809" y="2360"/>
                  </a:lnTo>
                  <a:lnTo>
                    <a:pt x="1803" y="2345"/>
                  </a:lnTo>
                  <a:moveTo>
                    <a:pt x="955" y="1953"/>
                  </a:moveTo>
                  <a:lnTo>
                    <a:pt x="953" y="1953"/>
                  </a:lnTo>
                  <a:lnTo>
                    <a:pt x="889" y="2263"/>
                  </a:lnTo>
                  <a:lnTo>
                    <a:pt x="451" y="2045"/>
                  </a:lnTo>
                  <a:lnTo>
                    <a:pt x="430" y="2033"/>
                  </a:lnTo>
                  <a:lnTo>
                    <a:pt x="423" y="2030"/>
                  </a:lnTo>
                  <a:lnTo>
                    <a:pt x="421" y="2030"/>
                  </a:lnTo>
                  <a:lnTo>
                    <a:pt x="421" y="2031"/>
                  </a:lnTo>
                  <a:lnTo>
                    <a:pt x="428" y="2035"/>
                  </a:lnTo>
                  <a:lnTo>
                    <a:pt x="449" y="2045"/>
                  </a:lnTo>
                  <a:lnTo>
                    <a:pt x="889" y="2264"/>
                  </a:lnTo>
                  <a:lnTo>
                    <a:pt x="823" y="2580"/>
                  </a:lnTo>
                  <a:lnTo>
                    <a:pt x="814" y="2620"/>
                  </a:lnTo>
                  <a:lnTo>
                    <a:pt x="816" y="2621"/>
                  </a:lnTo>
                  <a:lnTo>
                    <a:pt x="816" y="2620"/>
                  </a:lnTo>
                  <a:lnTo>
                    <a:pt x="825" y="2580"/>
                  </a:lnTo>
                  <a:lnTo>
                    <a:pt x="889" y="2264"/>
                  </a:lnTo>
                  <a:lnTo>
                    <a:pt x="1173" y="2407"/>
                  </a:lnTo>
                  <a:lnTo>
                    <a:pt x="1200" y="2419"/>
                  </a:lnTo>
                  <a:lnTo>
                    <a:pt x="1201" y="2419"/>
                  </a:lnTo>
                  <a:lnTo>
                    <a:pt x="1175" y="2405"/>
                  </a:lnTo>
                  <a:lnTo>
                    <a:pt x="889" y="2264"/>
                  </a:lnTo>
                  <a:lnTo>
                    <a:pt x="955" y="1953"/>
                  </a:lnTo>
                  <a:moveTo>
                    <a:pt x="1066" y="1936"/>
                  </a:moveTo>
                  <a:lnTo>
                    <a:pt x="1064" y="1936"/>
                  </a:lnTo>
                  <a:lnTo>
                    <a:pt x="1201" y="2381"/>
                  </a:lnTo>
                  <a:lnTo>
                    <a:pt x="1215" y="2426"/>
                  </a:lnTo>
                  <a:lnTo>
                    <a:pt x="1201" y="2419"/>
                  </a:lnTo>
                  <a:lnTo>
                    <a:pt x="1201" y="2420"/>
                  </a:lnTo>
                  <a:lnTo>
                    <a:pt x="1217" y="2428"/>
                  </a:lnTo>
                  <a:lnTo>
                    <a:pt x="1201" y="2381"/>
                  </a:lnTo>
                  <a:lnTo>
                    <a:pt x="1066" y="1936"/>
                  </a:lnTo>
                  <a:moveTo>
                    <a:pt x="1606" y="1857"/>
                  </a:moveTo>
                  <a:lnTo>
                    <a:pt x="1606" y="1857"/>
                  </a:lnTo>
                  <a:lnTo>
                    <a:pt x="1604" y="1857"/>
                  </a:lnTo>
                  <a:lnTo>
                    <a:pt x="1600" y="1874"/>
                  </a:lnTo>
                  <a:lnTo>
                    <a:pt x="1602" y="1875"/>
                  </a:lnTo>
                  <a:lnTo>
                    <a:pt x="1606" y="1859"/>
                  </a:lnTo>
                  <a:lnTo>
                    <a:pt x="1615" y="1883"/>
                  </a:lnTo>
                  <a:lnTo>
                    <a:pt x="1794" y="2325"/>
                  </a:lnTo>
                  <a:lnTo>
                    <a:pt x="1801" y="2345"/>
                  </a:lnTo>
                  <a:lnTo>
                    <a:pt x="1803" y="2345"/>
                  </a:lnTo>
                  <a:lnTo>
                    <a:pt x="1796" y="2325"/>
                  </a:lnTo>
                  <a:lnTo>
                    <a:pt x="1617" y="1883"/>
                  </a:lnTo>
                  <a:lnTo>
                    <a:pt x="1606" y="1857"/>
                  </a:lnTo>
                  <a:moveTo>
                    <a:pt x="1606" y="1855"/>
                  </a:moveTo>
                  <a:lnTo>
                    <a:pt x="1606" y="1857"/>
                  </a:lnTo>
                  <a:lnTo>
                    <a:pt x="1606" y="1857"/>
                  </a:lnTo>
                  <a:lnTo>
                    <a:pt x="1606" y="1857"/>
                  </a:lnTo>
                  <a:lnTo>
                    <a:pt x="1606" y="1855"/>
                  </a:lnTo>
                  <a:moveTo>
                    <a:pt x="1617" y="1851"/>
                  </a:moveTo>
                  <a:lnTo>
                    <a:pt x="1615" y="1853"/>
                  </a:lnTo>
                  <a:lnTo>
                    <a:pt x="1617" y="1853"/>
                  </a:lnTo>
                  <a:lnTo>
                    <a:pt x="1617" y="1851"/>
                  </a:lnTo>
                  <a:moveTo>
                    <a:pt x="1611" y="1845"/>
                  </a:moveTo>
                  <a:lnTo>
                    <a:pt x="1613" y="1847"/>
                  </a:lnTo>
                  <a:lnTo>
                    <a:pt x="1615" y="1851"/>
                  </a:lnTo>
                  <a:lnTo>
                    <a:pt x="1615" y="1851"/>
                  </a:lnTo>
                  <a:lnTo>
                    <a:pt x="1611" y="1845"/>
                  </a:lnTo>
                  <a:moveTo>
                    <a:pt x="1523" y="1004"/>
                  </a:moveTo>
                  <a:lnTo>
                    <a:pt x="1523" y="1004"/>
                  </a:lnTo>
                  <a:lnTo>
                    <a:pt x="1523" y="1005"/>
                  </a:lnTo>
                  <a:lnTo>
                    <a:pt x="1555" y="1022"/>
                  </a:lnTo>
                  <a:lnTo>
                    <a:pt x="2001" y="1261"/>
                  </a:lnTo>
                  <a:lnTo>
                    <a:pt x="2029" y="1276"/>
                  </a:lnTo>
                  <a:lnTo>
                    <a:pt x="2014" y="1295"/>
                  </a:lnTo>
                  <a:lnTo>
                    <a:pt x="1630" y="1830"/>
                  </a:lnTo>
                  <a:lnTo>
                    <a:pt x="1617" y="1851"/>
                  </a:lnTo>
                  <a:lnTo>
                    <a:pt x="1619" y="1849"/>
                  </a:lnTo>
                  <a:lnTo>
                    <a:pt x="1632" y="1832"/>
                  </a:lnTo>
                  <a:lnTo>
                    <a:pt x="2016" y="1297"/>
                  </a:lnTo>
                  <a:lnTo>
                    <a:pt x="2029" y="1276"/>
                  </a:lnTo>
                  <a:lnTo>
                    <a:pt x="2029" y="1274"/>
                  </a:lnTo>
                  <a:lnTo>
                    <a:pt x="2029" y="1274"/>
                  </a:lnTo>
                  <a:lnTo>
                    <a:pt x="2003" y="1259"/>
                  </a:lnTo>
                  <a:lnTo>
                    <a:pt x="1555" y="1022"/>
                  </a:lnTo>
                  <a:lnTo>
                    <a:pt x="1523" y="1004"/>
                  </a:lnTo>
                  <a:moveTo>
                    <a:pt x="1521" y="1004"/>
                  </a:moveTo>
                  <a:lnTo>
                    <a:pt x="1521" y="1004"/>
                  </a:lnTo>
                  <a:lnTo>
                    <a:pt x="1521" y="1004"/>
                  </a:lnTo>
                  <a:lnTo>
                    <a:pt x="1521" y="1004"/>
                  </a:lnTo>
                  <a:moveTo>
                    <a:pt x="188" y="966"/>
                  </a:moveTo>
                  <a:lnTo>
                    <a:pt x="186" y="966"/>
                  </a:lnTo>
                  <a:lnTo>
                    <a:pt x="186" y="966"/>
                  </a:lnTo>
                  <a:lnTo>
                    <a:pt x="207" y="975"/>
                  </a:lnTo>
                  <a:lnTo>
                    <a:pt x="212" y="981"/>
                  </a:lnTo>
                  <a:lnTo>
                    <a:pt x="536" y="1276"/>
                  </a:lnTo>
                  <a:lnTo>
                    <a:pt x="556" y="1293"/>
                  </a:lnTo>
                  <a:lnTo>
                    <a:pt x="554" y="1299"/>
                  </a:lnTo>
                  <a:lnTo>
                    <a:pt x="556" y="1299"/>
                  </a:lnTo>
                  <a:lnTo>
                    <a:pt x="556" y="1293"/>
                  </a:lnTo>
                  <a:lnTo>
                    <a:pt x="538" y="1274"/>
                  </a:lnTo>
                  <a:lnTo>
                    <a:pt x="214" y="979"/>
                  </a:lnTo>
                  <a:lnTo>
                    <a:pt x="208" y="975"/>
                  </a:lnTo>
                  <a:lnTo>
                    <a:pt x="188" y="966"/>
                  </a:lnTo>
                  <a:moveTo>
                    <a:pt x="812" y="874"/>
                  </a:moveTo>
                  <a:lnTo>
                    <a:pt x="814" y="887"/>
                  </a:lnTo>
                  <a:lnTo>
                    <a:pt x="816" y="887"/>
                  </a:lnTo>
                  <a:lnTo>
                    <a:pt x="814" y="878"/>
                  </a:lnTo>
                  <a:lnTo>
                    <a:pt x="833" y="898"/>
                  </a:lnTo>
                  <a:lnTo>
                    <a:pt x="1185" y="1255"/>
                  </a:lnTo>
                  <a:lnTo>
                    <a:pt x="1205" y="1278"/>
                  </a:lnTo>
                  <a:lnTo>
                    <a:pt x="1203" y="1280"/>
                  </a:lnTo>
                  <a:lnTo>
                    <a:pt x="1192" y="1304"/>
                  </a:lnTo>
                  <a:lnTo>
                    <a:pt x="1015" y="1691"/>
                  </a:lnTo>
                  <a:lnTo>
                    <a:pt x="1002" y="1721"/>
                  </a:lnTo>
                  <a:lnTo>
                    <a:pt x="996" y="1740"/>
                  </a:lnTo>
                  <a:lnTo>
                    <a:pt x="983" y="1748"/>
                  </a:lnTo>
                  <a:lnTo>
                    <a:pt x="449" y="2009"/>
                  </a:lnTo>
                  <a:lnTo>
                    <a:pt x="428" y="2020"/>
                  </a:lnTo>
                  <a:lnTo>
                    <a:pt x="432" y="1996"/>
                  </a:lnTo>
                  <a:lnTo>
                    <a:pt x="551" y="1331"/>
                  </a:lnTo>
                  <a:lnTo>
                    <a:pt x="553" y="1321"/>
                  </a:lnTo>
                  <a:lnTo>
                    <a:pt x="571" y="1314"/>
                  </a:lnTo>
                  <a:lnTo>
                    <a:pt x="581" y="1323"/>
                  </a:lnTo>
                  <a:lnTo>
                    <a:pt x="981" y="1697"/>
                  </a:lnTo>
                  <a:lnTo>
                    <a:pt x="991" y="1706"/>
                  </a:lnTo>
                  <a:lnTo>
                    <a:pt x="987" y="1693"/>
                  </a:lnTo>
                  <a:lnTo>
                    <a:pt x="818" y="902"/>
                  </a:lnTo>
                  <a:lnTo>
                    <a:pt x="816" y="889"/>
                  </a:lnTo>
                  <a:lnTo>
                    <a:pt x="814" y="889"/>
                  </a:lnTo>
                  <a:lnTo>
                    <a:pt x="818" y="902"/>
                  </a:lnTo>
                  <a:lnTo>
                    <a:pt x="987" y="1693"/>
                  </a:lnTo>
                  <a:lnTo>
                    <a:pt x="989" y="1704"/>
                  </a:lnTo>
                  <a:lnTo>
                    <a:pt x="981" y="1697"/>
                  </a:lnTo>
                  <a:lnTo>
                    <a:pt x="581" y="1321"/>
                  </a:lnTo>
                  <a:lnTo>
                    <a:pt x="571" y="1314"/>
                  </a:lnTo>
                  <a:lnTo>
                    <a:pt x="553" y="1321"/>
                  </a:lnTo>
                  <a:lnTo>
                    <a:pt x="556" y="1300"/>
                  </a:lnTo>
                  <a:lnTo>
                    <a:pt x="554" y="1299"/>
                  </a:lnTo>
                  <a:lnTo>
                    <a:pt x="551" y="1321"/>
                  </a:lnTo>
                  <a:lnTo>
                    <a:pt x="539" y="1325"/>
                  </a:lnTo>
                  <a:lnTo>
                    <a:pt x="17" y="1524"/>
                  </a:lnTo>
                  <a:lnTo>
                    <a:pt x="0" y="1530"/>
                  </a:lnTo>
                  <a:lnTo>
                    <a:pt x="11" y="1543"/>
                  </a:lnTo>
                  <a:lnTo>
                    <a:pt x="398" y="2005"/>
                  </a:lnTo>
                  <a:lnTo>
                    <a:pt x="419" y="2030"/>
                  </a:lnTo>
                  <a:lnTo>
                    <a:pt x="419" y="2030"/>
                  </a:lnTo>
                  <a:lnTo>
                    <a:pt x="421" y="2030"/>
                  </a:lnTo>
                  <a:lnTo>
                    <a:pt x="400" y="2005"/>
                  </a:lnTo>
                  <a:lnTo>
                    <a:pt x="11" y="1543"/>
                  </a:lnTo>
                  <a:lnTo>
                    <a:pt x="2" y="1532"/>
                  </a:lnTo>
                  <a:lnTo>
                    <a:pt x="17" y="1526"/>
                  </a:lnTo>
                  <a:lnTo>
                    <a:pt x="539" y="1327"/>
                  </a:lnTo>
                  <a:lnTo>
                    <a:pt x="551" y="1323"/>
                  </a:lnTo>
                  <a:lnTo>
                    <a:pt x="549" y="1331"/>
                  </a:lnTo>
                  <a:lnTo>
                    <a:pt x="432" y="1996"/>
                  </a:lnTo>
                  <a:lnTo>
                    <a:pt x="427" y="2022"/>
                  </a:lnTo>
                  <a:lnTo>
                    <a:pt x="451" y="2011"/>
                  </a:lnTo>
                  <a:lnTo>
                    <a:pt x="985" y="1748"/>
                  </a:lnTo>
                  <a:lnTo>
                    <a:pt x="996" y="1742"/>
                  </a:lnTo>
                  <a:lnTo>
                    <a:pt x="995" y="1753"/>
                  </a:lnTo>
                  <a:lnTo>
                    <a:pt x="953" y="1951"/>
                  </a:lnTo>
                  <a:lnTo>
                    <a:pt x="955" y="1951"/>
                  </a:lnTo>
                  <a:lnTo>
                    <a:pt x="996" y="1753"/>
                  </a:lnTo>
                  <a:lnTo>
                    <a:pt x="998" y="1742"/>
                  </a:lnTo>
                  <a:lnTo>
                    <a:pt x="1004" y="1738"/>
                  </a:lnTo>
                  <a:lnTo>
                    <a:pt x="1008" y="1753"/>
                  </a:lnTo>
                  <a:lnTo>
                    <a:pt x="1064" y="1936"/>
                  </a:lnTo>
                  <a:lnTo>
                    <a:pt x="1064" y="1936"/>
                  </a:lnTo>
                  <a:lnTo>
                    <a:pt x="1010" y="1753"/>
                  </a:lnTo>
                  <a:lnTo>
                    <a:pt x="1004" y="1738"/>
                  </a:lnTo>
                  <a:lnTo>
                    <a:pt x="998" y="1740"/>
                  </a:lnTo>
                  <a:lnTo>
                    <a:pt x="1002" y="1721"/>
                  </a:lnTo>
                  <a:lnTo>
                    <a:pt x="1015" y="1691"/>
                  </a:lnTo>
                  <a:lnTo>
                    <a:pt x="1194" y="1304"/>
                  </a:lnTo>
                  <a:lnTo>
                    <a:pt x="1205" y="1282"/>
                  </a:lnTo>
                  <a:lnTo>
                    <a:pt x="1207" y="1278"/>
                  </a:lnTo>
                  <a:lnTo>
                    <a:pt x="1217" y="1289"/>
                  </a:lnTo>
                  <a:lnTo>
                    <a:pt x="1228" y="1304"/>
                  </a:lnTo>
                  <a:lnTo>
                    <a:pt x="1595" y="1823"/>
                  </a:lnTo>
                  <a:lnTo>
                    <a:pt x="1611" y="1845"/>
                  </a:lnTo>
                  <a:lnTo>
                    <a:pt x="1611" y="1844"/>
                  </a:lnTo>
                  <a:lnTo>
                    <a:pt x="1596" y="1823"/>
                  </a:lnTo>
                  <a:lnTo>
                    <a:pt x="1228" y="1302"/>
                  </a:lnTo>
                  <a:lnTo>
                    <a:pt x="1218" y="1287"/>
                  </a:lnTo>
                  <a:lnTo>
                    <a:pt x="1207" y="1278"/>
                  </a:lnTo>
                  <a:lnTo>
                    <a:pt x="1233" y="1255"/>
                  </a:lnTo>
                  <a:lnTo>
                    <a:pt x="1499" y="1026"/>
                  </a:lnTo>
                  <a:lnTo>
                    <a:pt x="1521" y="1005"/>
                  </a:lnTo>
                  <a:lnTo>
                    <a:pt x="1521" y="1004"/>
                  </a:lnTo>
                  <a:lnTo>
                    <a:pt x="1499" y="1024"/>
                  </a:lnTo>
                  <a:lnTo>
                    <a:pt x="1233" y="1255"/>
                  </a:lnTo>
                  <a:lnTo>
                    <a:pt x="1207" y="1278"/>
                  </a:lnTo>
                  <a:lnTo>
                    <a:pt x="1185" y="1255"/>
                  </a:lnTo>
                  <a:lnTo>
                    <a:pt x="835" y="896"/>
                  </a:lnTo>
                  <a:lnTo>
                    <a:pt x="812" y="874"/>
                  </a:lnTo>
                  <a:moveTo>
                    <a:pt x="1160" y="427"/>
                  </a:moveTo>
                  <a:lnTo>
                    <a:pt x="1160" y="427"/>
                  </a:lnTo>
                  <a:lnTo>
                    <a:pt x="1160" y="429"/>
                  </a:lnTo>
                  <a:lnTo>
                    <a:pt x="1169" y="432"/>
                  </a:lnTo>
                  <a:lnTo>
                    <a:pt x="1160" y="432"/>
                  </a:lnTo>
                  <a:lnTo>
                    <a:pt x="1160" y="432"/>
                  </a:lnTo>
                  <a:lnTo>
                    <a:pt x="1171" y="434"/>
                  </a:lnTo>
                  <a:lnTo>
                    <a:pt x="1171" y="432"/>
                  </a:lnTo>
                  <a:lnTo>
                    <a:pt x="1160" y="427"/>
                  </a:lnTo>
                  <a:moveTo>
                    <a:pt x="605" y="406"/>
                  </a:moveTo>
                  <a:lnTo>
                    <a:pt x="583" y="434"/>
                  </a:lnTo>
                  <a:lnTo>
                    <a:pt x="207" y="938"/>
                  </a:lnTo>
                  <a:lnTo>
                    <a:pt x="186" y="966"/>
                  </a:lnTo>
                  <a:lnTo>
                    <a:pt x="186" y="966"/>
                  </a:lnTo>
                  <a:lnTo>
                    <a:pt x="188" y="966"/>
                  </a:lnTo>
                  <a:lnTo>
                    <a:pt x="207" y="940"/>
                  </a:lnTo>
                  <a:lnTo>
                    <a:pt x="585" y="434"/>
                  </a:lnTo>
                  <a:lnTo>
                    <a:pt x="605" y="406"/>
                  </a:lnTo>
                  <a:lnTo>
                    <a:pt x="633" y="408"/>
                  </a:lnTo>
                  <a:lnTo>
                    <a:pt x="1126" y="430"/>
                  </a:lnTo>
                  <a:lnTo>
                    <a:pt x="1158" y="432"/>
                  </a:lnTo>
                  <a:lnTo>
                    <a:pt x="1158" y="432"/>
                  </a:lnTo>
                  <a:lnTo>
                    <a:pt x="1126" y="430"/>
                  </a:lnTo>
                  <a:lnTo>
                    <a:pt x="633" y="406"/>
                  </a:lnTo>
                  <a:lnTo>
                    <a:pt x="605" y="406"/>
                  </a:lnTo>
                  <a:moveTo>
                    <a:pt x="727" y="196"/>
                  </a:moveTo>
                  <a:lnTo>
                    <a:pt x="726" y="196"/>
                  </a:lnTo>
                  <a:lnTo>
                    <a:pt x="1132" y="414"/>
                  </a:lnTo>
                  <a:lnTo>
                    <a:pt x="1158" y="427"/>
                  </a:lnTo>
                  <a:lnTo>
                    <a:pt x="1158" y="425"/>
                  </a:lnTo>
                  <a:lnTo>
                    <a:pt x="1134" y="412"/>
                  </a:lnTo>
                  <a:lnTo>
                    <a:pt x="727" y="196"/>
                  </a:lnTo>
                  <a:moveTo>
                    <a:pt x="359" y="0"/>
                  </a:move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moveTo>
                    <a:pt x="361" y="0"/>
                  </a:moveTo>
                  <a:lnTo>
                    <a:pt x="359" y="0"/>
                  </a:lnTo>
                  <a:lnTo>
                    <a:pt x="378" y="10"/>
                  </a:lnTo>
                  <a:lnTo>
                    <a:pt x="726" y="196"/>
                  </a:lnTo>
                  <a:lnTo>
                    <a:pt x="726" y="196"/>
                  </a:lnTo>
                  <a:lnTo>
                    <a:pt x="378" y="10"/>
                  </a:lnTo>
                  <a:lnTo>
                    <a:pt x="361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789738" y="-66675"/>
              <a:ext cx="4403725" cy="3387725"/>
            </a:xfrm>
            <a:custGeom>
              <a:rect b="b" l="l" r="r" t="t"/>
              <a:pathLst>
                <a:path extrusionOk="0" h="1136" w="1475">
                  <a:moveTo>
                    <a:pt x="286" y="954"/>
                  </a:moveTo>
                  <a:cubicBezTo>
                    <a:pt x="589" y="917"/>
                    <a:pt x="589" y="917"/>
                    <a:pt x="589" y="917"/>
                  </a:cubicBezTo>
                  <a:cubicBezTo>
                    <a:pt x="479" y="1121"/>
                    <a:pt x="479" y="1121"/>
                    <a:pt x="479" y="1121"/>
                  </a:cubicBezTo>
                  <a:cubicBezTo>
                    <a:pt x="472" y="1135"/>
                    <a:pt x="472" y="1135"/>
                    <a:pt x="472" y="1135"/>
                  </a:cubicBezTo>
                  <a:cubicBezTo>
                    <a:pt x="466" y="1133"/>
                    <a:pt x="466" y="1133"/>
                    <a:pt x="466" y="1133"/>
                  </a:cubicBezTo>
                  <a:cubicBezTo>
                    <a:pt x="465" y="1133"/>
                    <a:pt x="465" y="1133"/>
                    <a:pt x="465" y="1133"/>
                  </a:cubicBezTo>
                  <a:cubicBezTo>
                    <a:pt x="451" y="1128"/>
                    <a:pt x="451" y="1128"/>
                    <a:pt x="451" y="1128"/>
                  </a:cubicBezTo>
                  <a:cubicBezTo>
                    <a:pt x="17" y="986"/>
                    <a:pt x="17" y="986"/>
                    <a:pt x="17" y="986"/>
                  </a:cubicBezTo>
                  <a:cubicBezTo>
                    <a:pt x="1" y="981"/>
                    <a:pt x="1" y="981"/>
                    <a:pt x="1" y="981"/>
                  </a:cubicBezTo>
                  <a:cubicBezTo>
                    <a:pt x="17" y="980"/>
                    <a:pt x="17" y="980"/>
                    <a:pt x="17" y="980"/>
                  </a:cubicBezTo>
                  <a:cubicBezTo>
                    <a:pt x="252" y="958"/>
                    <a:pt x="252" y="958"/>
                    <a:pt x="252" y="958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70" y="956"/>
                    <a:pt x="270" y="956"/>
                    <a:pt x="270" y="956"/>
                  </a:cubicBezTo>
                  <a:cubicBezTo>
                    <a:pt x="286" y="954"/>
                    <a:pt x="286" y="954"/>
                    <a:pt x="286" y="954"/>
                  </a:cubicBezTo>
                  <a:moveTo>
                    <a:pt x="753" y="875"/>
                  </a:moveTo>
                  <a:cubicBezTo>
                    <a:pt x="744" y="877"/>
                    <a:pt x="744" y="877"/>
                    <a:pt x="744" y="877"/>
                  </a:cubicBezTo>
                  <a:cubicBezTo>
                    <a:pt x="620" y="898"/>
                    <a:pt x="620" y="898"/>
                    <a:pt x="620" y="898"/>
                  </a:cubicBezTo>
                  <a:cubicBezTo>
                    <a:pt x="596" y="903"/>
                    <a:pt x="596" y="903"/>
                    <a:pt x="596" y="903"/>
                  </a:cubicBezTo>
                  <a:cubicBezTo>
                    <a:pt x="590" y="914"/>
                    <a:pt x="590" y="914"/>
                    <a:pt x="590" y="914"/>
                  </a:cubicBezTo>
                  <a:cubicBezTo>
                    <a:pt x="589" y="916"/>
                    <a:pt x="589" y="916"/>
                    <a:pt x="589" y="916"/>
                  </a:cubicBezTo>
                  <a:cubicBezTo>
                    <a:pt x="286" y="954"/>
                    <a:pt x="286" y="954"/>
                    <a:pt x="286" y="954"/>
                  </a:cubicBezTo>
                  <a:cubicBezTo>
                    <a:pt x="270" y="956"/>
                    <a:pt x="270" y="956"/>
                    <a:pt x="270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52" y="957"/>
                    <a:pt x="252" y="957"/>
                    <a:pt x="252" y="957"/>
                  </a:cubicBezTo>
                  <a:cubicBezTo>
                    <a:pt x="17" y="979"/>
                    <a:pt x="17" y="979"/>
                    <a:pt x="17" y="979"/>
                  </a:cubicBezTo>
                  <a:cubicBezTo>
                    <a:pt x="0" y="981"/>
                    <a:pt x="0" y="981"/>
                    <a:pt x="0" y="981"/>
                  </a:cubicBezTo>
                  <a:cubicBezTo>
                    <a:pt x="0" y="982"/>
                    <a:pt x="0" y="982"/>
                    <a:pt x="0" y="982"/>
                  </a:cubicBezTo>
                  <a:cubicBezTo>
                    <a:pt x="17" y="987"/>
                    <a:pt x="17" y="987"/>
                    <a:pt x="17" y="987"/>
                  </a:cubicBezTo>
                  <a:cubicBezTo>
                    <a:pt x="450" y="1129"/>
                    <a:pt x="450" y="1129"/>
                    <a:pt x="450" y="1129"/>
                  </a:cubicBezTo>
                  <a:cubicBezTo>
                    <a:pt x="465" y="1133"/>
                    <a:pt x="465" y="1133"/>
                    <a:pt x="465" y="1133"/>
                  </a:cubicBezTo>
                  <a:cubicBezTo>
                    <a:pt x="466" y="1134"/>
                    <a:pt x="466" y="1134"/>
                    <a:pt x="466" y="1134"/>
                  </a:cubicBezTo>
                  <a:cubicBezTo>
                    <a:pt x="472" y="1136"/>
                    <a:pt x="472" y="1136"/>
                    <a:pt x="472" y="1136"/>
                  </a:cubicBezTo>
                  <a:cubicBezTo>
                    <a:pt x="479" y="1122"/>
                    <a:pt x="479" y="1122"/>
                    <a:pt x="479" y="1122"/>
                  </a:cubicBezTo>
                  <a:cubicBezTo>
                    <a:pt x="589" y="917"/>
                    <a:pt x="589" y="917"/>
                    <a:pt x="589" y="917"/>
                  </a:cubicBezTo>
                  <a:cubicBezTo>
                    <a:pt x="592" y="916"/>
                    <a:pt x="592" y="916"/>
                    <a:pt x="592" y="916"/>
                  </a:cubicBezTo>
                  <a:cubicBezTo>
                    <a:pt x="603" y="915"/>
                    <a:pt x="603" y="915"/>
                    <a:pt x="603" y="915"/>
                  </a:cubicBezTo>
                  <a:cubicBezTo>
                    <a:pt x="604" y="915"/>
                    <a:pt x="604" y="915"/>
                    <a:pt x="604" y="915"/>
                  </a:cubicBezTo>
                  <a:cubicBezTo>
                    <a:pt x="607" y="915"/>
                    <a:pt x="607" y="915"/>
                    <a:pt x="607" y="915"/>
                  </a:cubicBezTo>
                  <a:cubicBezTo>
                    <a:pt x="607" y="914"/>
                    <a:pt x="607" y="914"/>
                    <a:pt x="607" y="914"/>
                  </a:cubicBezTo>
                  <a:cubicBezTo>
                    <a:pt x="604" y="914"/>
                    <a:pt x="604" y="914"/>
                    <a:pt x="604" y="914"/>
                  </a:cubicBezTo>
                  <a:cubicBezTo>
                    <a:pt x="603" y="914"/>
                    <a:pt x="603" y="914"/>
                    <a:pt x="603" y="914"/>
                  </a:cubicBezTo>
                  <a:cubicBezTo>
                    <a:pt x="591" y="916"/>
                    <a:pt x="591" y="916"/>
                    <a:pt x="591" y="916"/>
                  </a:cubicBezTo>
                  <a:cubicBezTo>
                    <a:pt x="590" y="916"/>
                    <a:pt x="590" y="916"/>
                    <a:pt x="590" y="916"/>
                  </a:cubicBezTo>
                  <a:cubicBezTo>
                    <a:pt x="590" y="915"/>
                    <a:pt x="590" y="915"/>
                    <a:pt x="590" y="915"/>
                  </a:cubicBezTo>
                  <a:cubicBezTo>
                    <a:pt x="597" y="903"/>
                    <a:pt x="597" y="903"/>
                    <a:pt x="597" y="903"/>
                  </a:cubicBezTo>
                  <a:cubicBezTo>
                    <a:pt x="621" y="899"/>
                    <a:pt x="621" y="899"/>
                    <a:pt x="621" y="899"/>
                  </a:cubicBezTo>
                  <a:cubicBezTo>
                    <a:pt x="744" y="877"/>
                    <a:pt x="744" y="877"/>
                    <a:pt x="744" y="877"/>
                  </a:cubicBezTo>
                  <a:cubicBezTo>
                    <a:pt x="754" y="876"/>
                    <a:pt x="754" y="876"/>
                    <a:pt x="754" y="876"/>
                  </a:cubicBezTo>
                  <a:cubicBezTo>
                    <a:pt x="753" y="875"/>
                    <a:pt x="753" y="875"/>
                    <a:pt x="753" y="875"/>
                  </a:cubicBezTo>
                  <a:cubicBezTo>
                    <a:pt x="753" y="875"/>
                    <a:pt x="753" y="875"/>
                    <a:pt x="753" y="875"/>
                  </a:cubicBezTo>
                  <a:moveTo>
                    <a:pt x="764" y="869"/>
                  </a:moveTo>
                  <a:cubicBezTo>
                    <a:pt x="764" y="869"/>
                    <a:pt x="764" y="869"/>
                    <a:pt x="764" y="869"/>
                  </a:cubicBezTo>
                  <a:cubicBezTo>
                    <a:pt x="763" y="873"/>
                    <a:pt x="763" y="873"/>
                    <a:pt x="763" y="873"/>
                  </a:cubicBezTo>
                  <a:cubicBezTo>
                    <a:pt x="755" y="875"/>
                    <a:pt x="755" y="875"/>
                    <a:pt x="755" y="875"/>
                  </a:cubicBezTo>
                  <a:cubicBezTo>
                    <a:pt x="754" y="876"/>
                    <a:pt x="754" y="876"/>
                    <a:pt x="754" y="876"/>
                  </a:cubicBezTo>
                  <a:cubicBezTo>
                    <a:pt x="764" y="874"/>
                    <a:pt x="764" y="874"/>
                    <a:pt x="764" y="874"/>
                  </a:cubicBezTo>
                  <a:cubicBezTo>
                    <a:pt x="764" y="869"/>
                    <a:pt x="764" y="869"/>
                    <a:pt x="764" y="869"/>
                  </a:cubicBezTo>
                  <a:moveTo>
                    <a:pt x="1475" y="469"/>
                  </a:moveTo>
                  <a:cubicBezTo>
                    <a:pt x="1475" y="469"/>
                    <a:pt x="1475" y="469"/>
                    <a:pt x="1475" y="469"/>
                  </a:cubicBezTo>
                  <a:cubicBezTo>
                    <a:pt x="1475" y="470"/>
                    <a:pt x="1475" y="470"/>
                    <a:pt x="1475" y="470"/>
                  </a:cubicBezTo>
                  <a:cubicBezTo>
                    <a:pt x="1475" y="470"/>
                    <a:pt x="1475" y="470"/>
                    <a:pt x="1475" y="470"/>
                  </a:cubicBezTo>
                  <a:cubicBezTo>
                    <a:pt x="1475" y="469"/>
                    <a:pt x="1475" y="469"/>
                    <a:pt x="1475" y="469"/>
                  </a:cubicBezTo>
                  <a:moveTo>
                    <a:pt x="1071" y="433"/>
                  </a:moveTo>
                  <a:cubicBezTo>
                    <a:pt x="1070" y="433"/>
                    <a:pt x="1070" y="433"/>
                    <a:pt x="1070" y="433"/>
                  </a:cubicBezTo>
                  <a:cubicBezTo>
                    <a:pt x="996" y="495"/>
                    <a:pt x="996" y="495"/>
                    <a:pt x="996" y="495"/>
                  </a:cubicBezTo>
                  <a:cubicBezTo>
                    <a:pt x="996" y="496"/>
                    <a:pt x="996" y="496"/>
                    <a:pt x="996" y="496"/>
                  </a:cubicBezTo>
                  <a:cubicBezTo>
                    <a:pt x="1070" y="434"/>
                    <a:pt x="1070" y="434"/>
                    <a:pt x="1070" y="434"/>
                  </a:cubicBezTo>
                  <a:cubicBezTo>
                    <a:pt x="1071" y="433"/>
                    <a:pt x="1071" y="433"/>
                    <a:pt x="1071" y="433"/>
                  </a:cubicBezTo>
                  <a:moveTo>
                    <a:pt x="643" y="414"/>
                  </a:moveTo>
                  <a:cubicBezTo>
                    <a:pt x="640" y="416"/>
                    <a:pt x="640" y="416"/>
                    <a:pt x="640" y="416"/>
                  </a:cubicBezTo>
                  <a:cubicBezTo>
                    <a:pt x="641" y="418"/>
                    <a:pt x="641" y="418"/>
                    <a:pt x="641" y="418"/>
                  </a:cubicBezTo>
                  <a:cubicBezTo>
                    <a:pt x="641" y="418"/>
                    <a:pt x="641" y="418"/>
                    <a:pt x="641" y="418"/>
                  </a:cubicBezTo>
                  <a:cubicBezTo>
                    <a:pt x="640" y="416"/>
                    <a:pt x="640" y="416"/>
                    <a:pt x="640" y="416"/>
                  </a:cubicBezTo>
                  <a:cubicBezTo>
                    <a:pt x="643" y="415"/>
                    <a:pt x="643" y="415"/>
                    <a:pt x="643" y="415"/>
                  </a:cubicBezTo>
                  <a:cubicBezTo>
                    <a:pt x="643" y="414"/>
                    <a:pt x="643" y="414"/>
                    <a:pt x="643" y="414"/>
                  </a:cubicBezTo>
                  <a:moveTo>
                    <a:pt x="1082" y="409"/>
                  </a:moveTo>
                  <a:cubicBezTo>
                    <a:pt x="1082" y="410"/>
                    <a:pt x="1082" y="410"/>
                    <a:pt x="1082" y="410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74" y="421"/>
                    <a:pt x="1074" y="421"/>
                    <a:pt x="1074" y="421"/>
                  </a:cubicBezTo>
                  <a:cubicBezTo>
                    <a:pt x="1074" y="422"/>
                    <a:pt x="1074" y="422"/>
                    <a:pt x="1074" y="422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71" y="433"/>
                    <a:pt x="1071" y="433"/>
                    <a:pt x="1071" y="433"/>
                  </a:cubicBezTo>
                  <a:cubicBezTo>
                    <a:pt x="1071" y="434"/>
                    <a:pt x="1071" y="434"/>
                    <a:pt x="1071" y="434"/>
                  </a:cubicBezTo>
                  <a:cubicBezTo>
                    <a:pt x="1080" y="426"/>
                    <a:pt x="1080" y="426"/>
                    <a:pt x="1080" y="426"/>
                  </a:cubicBezTo>
                  <a:cubicBezTo>
                    <a:pt x="1088" y="434"/>
                    <a:pt x="1088" y="434"/>
                    <a:pt x="1088" y="434"/>
                  </a:cubicBezTo>
                  <a:cubicBezTo>
                    <a:pt x="1260" y="624"/>
                    <a:pt x="1260" y="624"/>
                    <a:pt x="1260" y="624"/>
                  </a:cubicBezTo>
                  <a:cubicBezTo>
                    <a:pt x="1272" y="636"/>
                    <a:pt x="1272" y="636"/>
                    <a:pt x="1272" y="636"/>
                  </a:cubicBezTo>
                  <a:cubicBezTo>
                    <a:pt x="1273" y="638"/>
                    <a:pt x="1273" y="638"/>
                    <a:pt x="1273" y="638"/>
                  </a:cubicBezTo>
                  <a:cubicBezTo>
                    <a:pt x="1274" y="638"/>
                    <a:pt x="1274" y="638"/>
                    <a:pt x="1274" y="638"/>
                  </a:cubicBezTo>
                  <a:cubicBezTo>
                    <a:pt x="1274" y="639"/>
                    <a:pt x="1274" y="639"/>
                    <a:pt x="1274" y="639"/>
                  </a:cubicBezTo>
                  <a:cubicBezTo>
                    <a:pt x="1274" y="639"/>
                    <a:pt x="1274" y="639"/>
                    <a:pt x="1274" y="639"/>
                  </a:cubicBezTo>
                  <a:cubicBezTo>
                    <a:pt x="1286" y="628"/>
                    <a:pt x="1286" y="628"/>
                    <a:pt x="1286" y="628"/>
                  </a:cubicBezTo>
                  <a:cubicBezTo>
                    <a:pt x="1458" y="484"/>
                    <a:pt x="1458" y="484"/>
                    <a:pt x="1458" y="484"/>
                  </a:cubicBezTo>
                  <a:cubicBezTo>
                    <a:pt x="1465" y="478"/>
                    <a:pt x="1465" y="478"/>
                    <a:pt x="1465" y="478"/>
                  </a:cubicBezTo>
                  <a:cubicBezTo>
                    <a:pt x="1466" y="476"/>
                    <a:pt x="1466" y="476"/>
                    <a:pt x="1466" y="476"/>
                  </a:cubicBezTo>
                  <a:cubicBezTo>
                    <a:pt x="1457" y="483"/>
                    <a:pt x="1457" y="483"/>
                    <a:pt x="1457" y="483"/>
                  </a:cubicBezTo>
                  <a:cubicBezTo>
                    <a:pt x="1286" y="628"/>
                    <a:pt x="1286" y="628"/>
                    <a:pt x="1286" y="628"/>
                  </a:cubicBezTo>
                  <a:cubicBezTo>
                    <a:pt x="1274" y="638"/>
                    <a:pt x="1274" y="638"/>
                    <a:pt x="1274" y="638"/>
                  </a:cubicBezTo>
                  <a:cubicBezTo>
                    <a:pt x="1260" y="623"/>
                    <a:pt x="1260" y="623"/>
                    <a:pt x="1260" y="623"/>
                  </a:cubicBezTo>
                  <a:cubicBezTo>
                    <a:pt x="1088" y="434"/>
                    <a:pt x="1088" y="434"/>
                    <a:pt x="1088" y="434"/>
                  </a:cubicBezTo>
                  <a:cubicBezTo>
                    <a:pt x="1081" y="426"/>
                    <a:pt x="1081" y="426"/>
                    <a:pt x="1081" y="426"/>
                  </a:cubicBezTo>
                  <a:cubicBezTo>
                    <a:pt x="1081" y="426"/>
                    <a:pt x="1081" y="426"/>
                    <a:pt x="1081" y="426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81" y="425"/>
                    <a:pt x="1081" y="425"/>
                    <a:pt x="1081" y="425"/>
                  </a:cubicBezTo>
                  <a:cubicBezTo>
                    <a:pt x="1082" y="409"/>
                    <a:pt x="1082" y="409"/>
                    <a:pt x="1082" y="409"/>
                  </a:cubicBezTo>
                  <a:moveTo>
                    <a:pt x="1439" y="309"/>
                  </a:move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moveTo>
                    <a:pt x="1270" y="177"/>
                  </a:moveTo>
                  <a:cubicBezTo>
                    <a:pt x="1270" y="177"/>
                    <a:pt x="1270" y="177"/>
                    <a:pt x="1270" y="177"/>
                  </a:cubicBezTo>
                  <a:cubicBezTo>
                    <a:pt x="1281" y="186"/>
                    <a:pt x="1281" y="186"/>
                    <a:pt x="1281" y="186"/>
                  </a:cubicBezTo>
                  <a:cubicBezTo>
                    <a:pt x="1422" y="297"/>
                    <a:pt x="1422" y="297"/>
                    <a:pt x="1422" y="297"/>
                  </a:cubicBezTo>
                  <a:cubicBezTo>
                    <a:pt x="1438" y="309"/>
                    <a:pt x="1438" y="309"/>
                    <a:pt x="1438" y="309"/>
                  </a:cubicBezTo>
                  <a:cubicBezTo>
                    <a:pt x="1418" y="318"/>
                    <a:pt x="1418" y="318"/>
                    <a:pt x="1418" y="318"/>
                  </a:cubicBezTo>
                  <a:cubicBezTo>
                    <a:pt x="1291" y="375"/>
                    <a:pt x="1291" y="375"/>
                    <a:pt x="1291" y="375"/>
                  </a:cubicBezTo>
                  <a:cubicBezTo>
                    <a:pt x="1276" y="382"/>
                    <a:pt x="1276" y="382"/>
                    <a:pt x="1276" y="382"/>
                  </a:cubicBezTo>
                  <a:cubicBezTo>
                    <a:pt x="1276" y="383"/>
                    <a:pt x="1276" y="383"/>
                    <a:pt x="1276" y="383"/>
                  </a:cubicBezTo>
                  <a:cubicBezTo>
                    <a:pt x="1276" y="383"/>
                    <a:pt x="1276" y="383"/>
                    <a:pt x="1276" y="383"/>
                  </a:cubicBezTo>
                  <a:cubicBezTo>
                    <a:pt x="1291" y="390"/>
                    <a:pt x="1291" y="390"/>
                    <a:pt x="1291" y="390"/>
                  </a:cubicBezTo>
                  <a:cubicBezTo>
                    <a:pt x="1456" y="462"/>
                    <a:pt x="1456" y="462"/>
                    <a:pt x="1456" y="462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67" y="475"/>
                    <a:pt x="1467" y="475"/>
                    <a:pt x="1467" y="475"/>
                  </a:cubicBezTo>
                  <a:cubicBezTo>
                    <a:pt x="1467" y="477"/>
                    <a:pt x="1467" y="477"/>
                    <a:pt x="1467" y="477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74" y="469"/>
                    <a:pt x="1474" y="469"/>
                    <a:pt x="1474" y="469"/>
                  </a:cubicBezTo>
                  <a:cubicBezTo>
                    <a:pt x="1456" y="461"/>
                    <a:pt x="1456" y="461"/>
                    <a:pt x="1456" y="461"/>
                  </a:cubicBezTo>
                  <a:cubicBezTo>
                    <a:pt x="1291" y="389"/>
                    <a:pt x="1291" y="389"/>
                    <a:pt x="1291" y="389"/>
                  </a:cubicBezTo>
                  <a:cubicBezTo>
                    <a:pt x="1277" y="383"/>
                    <a:pt x="1277" y="383"/>
                    <a:pt x="1277" y="383"/>
                  </a:cubicBezTo>
                  <a:cubicBezTo>
                    <a:pt x="1292" y="376"/>
                    <a:pt x="1292" y="376"/>
                    <a:pt x="1292" y="376"/>
                  </a:cubicBezTo>
                  <a:cubicBezTo>
                    <a:pt x="1419" y="318"/>
                    <a:pt x="1419" y="318"/>
                    <a:pt x="1419" y="318"/>
                  </a:cubicBezTo>
                  <a:cubicBezTo>
                    <a:pt x="1438" y="310"/>
                    <a:pt x="1438" y="310"/>
                    <a:pt x="1438" y="310"/>
                  </a:cubicBezTo>
                  <a:cubicBezTo>
                    <a:pt x="1438" y="309"/>
                    <a:pt x="1438" y="309"/>
                    <a:pt x="1438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23" y="296"/>
                    <a:pt x="1423" y="296"/>
                    <a:pt x="1423" y="296"/>
                  </a:cubicBezTo>
                  <a:cubicBezTo>
                    <a:pt x="1281" y="185"/>
                    <a:pt x="1281" y="185"/>
                    <a:pt x="1281" y="185"/>
                  </a:cubicBezTo>
                  <a:cubicBezTo>
                    <a:pt x="1270" y="177"/>
                    <a:pt x="1270" y="177"/>
                    <a:pt x="1270" y="177"/>
                  </a:cubicBezTo>
                  <a:moveTo>
                    <a:pt x="1269" y="176"/>
                  </a:moveTo>
                  <a:cubicBezTo>
                    <a:pt x="1269" y="177"/>
                    <a:pt x="1269" y="177"/>
                    <a:pt x="1269" y="177"/>
                  </a:cubicBezTo>
                  <a:cubicBezTo>
                    <a:pt x="1269" y="177"/>
                    <a:pt x="1269" y="177"/>
                    <a:pt x="1269" y="177"/>
                  </a:cubicBezTo>
                  <a:cubicBezTo>
                    <a:pt x="1269" y="177"/>
                    <a:pt x="1270" y="177"/>
                    <a:pt x="1270" y="176"/>
                  </a:cubicBezTo>
                  <a:cubicBezTo>
                    <a:pt x="1269" y="176"/>
                    <a:pt x="1269" y="176"/>
                    <a:pt x="1269" y="176"/>
                  </a:cubicBezTo>
                  <a:moveTo>
                    <a:pt x="1078" y="0"/>
                  </a:moveTo>
                  <a:cubicBezTo>
                    <a:pt x="1079" y="1"/>
                    <a:pt x="1079" y="1"/>
                    <a:pt x="1079" y="1"/>
                  </a:cubicBezTo>
                  <a:cubicBezTo>
                    <a:pt x="1071" y="12"/>
                    <a:pt x="1071" y="12"/>
                    <a:pt x="1071" y="12"/>
                  </a:cubicBezTo>
                  <a:cubicBezTo>
                    <a:pt x="895" y="297"/>
                    <a:pt x="895" y="297"/>
                    <a:pt x="895" y="297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869" y="317"/>
                    <a:pt x="869" y="317"/>
                    <a:pt x="869" y="317"/>
                  </a:cubicBezTo>
                  <a:cubicBezTo>
                    <a:pt x="658" y="408"/>
                    <a:pt x="658" y="408"/>
                    <a:pt x="658" y="408"/>
                  </a:cubicBezTo>
                  <a:cubicBezTo>
                    <a:pt x="644" y="414"/>
                    <a:pt x="644" y="414"/>
                    <a:pt x="644" y="414"/>
                  </a:cubicBezTo>
                  <a:cubicBezTo>
                    <a:pt x="644" y="415"/>
                    <a:pt x="644" y="415"/>
                    <a:pt x="644" y="415"/>
                  </a:cubicBezTo>
                  <a:cubicBezTo>
                    <a:pt x="658" y="408"/>
                    <a:pt x="658" y="408"/>
                    <a:pt x="658" y="408"/>
                  </a:cubicBezTo>
                  <a:cubicBezTo>
                    <a:pt x="869" y="318"/>
                    <a:pt x="869" y="318"/>
                    <a:pt x="869" y="318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882" y="329"/>
                    <a:pt x="882" y="329"/>
                    <a:pt x="882" y="329"/>
                  </a:cubicBezTo>
                  <a:cubicBezTo>
                    <a:pt x="790" y="655"/>
                    <a:pt x="790" y="655"/>
                    <a:pt x="790" y="655"/>
                  </a:cubicBezTo>
                  <a:cubicBezTo>
                    <a:pt x="787" y="668"/>
                    <a:pt x="787" y="668"/>
                    <a:pt x="787" y="668"/>
                  </a:cubicBezTo>
                  <a:cubicBezTo>
                    <a:pt x="780" y="656"/>
                    <a:pt x="780" y="656"/>
                    <a:pt x="780" y="656"/>
                  </a:cubicBezTo>
                  <a:cubicBezTo>
                    <a:pt x="648" y="429"/>
                    <a:pt x="648" y="429"/>
                    <a:pt x="648" y="429"/>
                  </a:cubicBezTo>
                  <a:cubicBezTo>
                    <a:pt x="642" y="418"/>
                    <a:pt x="642" y="418"/>
                    <a:pt x="642" y="418"/>
                  </a:cubicBezTo>
                  <a:cubicBezTo>
                    <a:pt x="641" y="419"/>
                    <a:pt x="641" y="419"/>
                    <a:pt x="641" y="419"/>
                  </a:cubicBezTo>
                  <a:cubicBezTo>
                    <a:pt x="647" y="429"/>
                    <a:pt x="647" y="429"/>
                    <a:pt x="647" y="429"/>
                  </a:cubicBezTo>
                  <a:cubicBezTo>
                    <a:pt x="779" y="656"/>
                    <a:pt x="779" y="656"/>
                    <a:pt x="779" y="656"/>
                  </a:cubicBezTo>
                  <a:cubicBezTo>
                    <a:pt x="786" y="668"/>
                    <a:pt x="786" y="668"/>
                    <a:pt x="786" y="668"/>
                  </a:cubicBezTo>
                  <a:cubicBezTo>
                    <a:pt x="786" y="669"/>
                    <a:pt x="786" y="669"/>
                    <a:pt x="786" y="669"/>
                  </a:cubicBezTo>
                  <a:cubicBezTo>
                    <a:pt x="786" y="669"/>
                    <a:pt x="786" y="669"/>
                    <a:pt x="786" y="669"/>
                  </a:cubicBezTo>
                  <a:cubicBezTo>
                    <a:pt x="786" y="670"/>
                    <a:pt x="786" y="670"/>
                    <a:pt x="786" y="670"/>
                  </a:cubicBezTo>
                  <a:cubicBezTo>
                    <a:pt x="786" y="670"/>
                    <a:pt x="786" y="670"/>
                    <a:pt x="786" y="670"/>
                  </a:cubicBezTo>
                  <a:cubicBezTo>
                    <a:pt x="786" y="672"/>
                    <a:pt x="786" y="672"/>
                    <a:pt x="786" y="672"/>
                  </a:cubicBezTo>
                  <a:cubicBezTo>
                    <a:pt x="786" y="672"/>
                    <a:pt x="786" y="672"/>
                    <a:pt x="786" y="672"/>
                  </a:cubicBezTo>
                  <a:cubicBezTo>
                    <a:pt x="784" y="689"/>
                    <a:pt x="784" y="689"/>
                    <a:pt x="784" y="689"/>
                  </a:cubicBezTo>
                  <a:cubicBezTo>
                    <a:pt x="765" y="858"/>
                    <a:pt x="765" y="858"/>
                    <a:pt x="765" y="858"/>
                  </a:cubicBezTo>
                  <a:cubicBezTo>
                    <a:pt x="764" y="868"/>
                    <a:pt x="764" y="868"/>
                    <a:pt x="764" y="868"/>
                  </a:cubicBezTo>
                  <a:cubicBezTo>
                    <a:pt x="765" y="868"/>
                    <a:pt x="765" y="868"/>
                    <a:pt x="765" y="868"/>
                  </a:cubicBezTo>
                  <a:cubicBezTo>
                    <a:pt x="766" y="858"/>
                    <a:pt x="766" y="858"/>
                    <a:pt x="766" y="858"/>
                  </a:cubicBezTo>
                  <a:cubicBezTo>
                    <a:pt x="785" y="689"/>
                    <a:pt x="785" y="689"/>
                    <a:pt x="785" y="689"/>
                  </a:cubicBezTo>
                  <a:cubicBezTo>
                    <a:pt x="787" y="672"/>
                    <a:pt x="787" y="672"/>
                    <a:pt x="787" y="672"/>
                  </a:cubicBezTo>
                  <a:cubicBezTo>
                    <a:pt x="787" y="672"/>
                    <a:pt x="787" y="672"/>
                    <a:pt x="787" y="672"/>
                  </a:cubicBezTo>
                  <a:cubicBezTo>
                    <a:pt x="787" y="670"/>
                    <a:pt x="787" y="670"/>
                    <a:pt x="787" y="670"/>
                  </a:cubicBezTo>
                  <a:cubicBezTo>
                    <a:pt x="787" y="669"/>
                    <a:pt x="787" y="669"/>
                    <a:pt x="787" y="669"/>
                  </a:cubicBezTo>
                  <a:cubicBezTo>
                    <a:pt x="787" y="669"/>
                    <a:pt x="787" y="669"/>
                    <a:pt x="787" y="669"/>
                  </a:cubicBezTo>
                  <a:cubicBezTo>
                    <a:pt x="798" y="660"/>
                    <a:pt x="798" y="660"/>
                    <a:pt x="798" y="660"/>
                  </a:cubicBezTo>
                  <a:cubicBezTo>
                    <a:pt x="995" y="496"/>
                    <a:pt x="995" y="496"/>
                    <a:pt x="995" y="496"/>
                  </a:cubicBezTo>
                  <a:cubicBezTo>
                    <a:pt x="995" y="496"/>
                    <a:pt x="995" y="496"/>
                    <a:pt x="995" y="496"/>
                  </a:cubicBezTo>
                  <a:cubicBezTo>
                    <a:pt x="798" y="660"/>
                    <a:pt x="798" y="660"/>
                    <a:pt x="798" y="660"/>
                  </a:cubicBezTo>
                  <a:cubicBezTo>
                    <a:pt x="787" y="668"/>
                    <a:pt x="787" y="668"/>
                    <a:pt x="787" y="668"/>
                  </a:cubicBezTo>
                  <a:cubicBezTo>
                    <a:pt x="791" y="656"/>
                    <a:pt x="791" y="656"/>
                    <a:pt x="791" y="656"/>
                  </a:cubicBezTo>
                  <a:cubicBezTo>
                    <a:pt x="882" y="329"/>
                    <a:pt x="882" y="329"/>
                    <a:pt x="882" y="329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901" y="318"/>
                    <a:pt x="901" y="318"/>
                    <a:pt x="901" y="318"/>
                  </a:cubicBezTo>
                  <a:cubicBezTo>
                    <a:pt x="1063" y="415"/>
                    <a:pt x="1063" y="415"/>
                    <a:pt x="1063" y="415"/>
                  </a:cubicBezTo>
                  <a:cubicBezTo>
                    <a:pt x="1074" y="422"/>
                    <a:pt x="1074" y="422"/>
                    <a:pt x="1074" y="422"/>
                  </a:cubicBezTo>
                  <a:cubicBezTo>
                    <a:pt x="1074" y="421"/>
                    <a:pt x="1074" y="421"/>
                    <a:pt x="1074" y="421"/>
                  </a:cubicBezTo>
                  <a:cubicBezTo>
                    <a:pt x="1063" y="415"/>
                    <a:pt x="1063" y="415"/>
                    <a:pt x="1063" y="415"/>
                  </a:cubicBezTo>
                  <a:cubicBezTo>
                    <a:pt x="901" y="318"/>
                    <a:pt x="901" y="318"/>
                    <a:pt x="901" y="318"/>
                  </a:cubicBezTo>
                  <a:cubicBezTo>
                    <a:pt x="888" y="310"/>
                    <a:pt x="888" y="310"/>
                    <a:pt x="888" y="310"/>
                  </a:cubicBezTo>
                  <a:cubicBezTo>
                    <a:pt x="895" y="298"/>
                    <a:pt x="895" y="298"/>
                    <a:pt x="895" y="298"/>
                  </a:cubicBezTo>
                  <a:cubicBezTo>
                    <a:pt x="1072" y="13"/>
                    <a:pt x="1072" y="13"/>
                    <a:pt x="1072" y="13"/>
                  </a:cubicBezTo>
                  <a:cubicBezTo>
                    <a:pt x="1079" y="2"/>
                    <a:pt x="1079" y="2"/>
                    <a:pt x="1079" y="2"/>
                  </a:cubicBezTo>
                  <a:cubicBezTo>
                    <a:pt x="1080" y="15"/>
                    <a:pt x="1080" y="15"/>
                    <a:pt x="1080" y="15"/>
                  </a:cubicBezTo>
                  <a:cubicBezTo>
                    <a:pt x="1102" y="191"/>
                    <a:pt x="1102" y="191"/>
                    <a:pt x="1102" y="191"/>
                  </a:cubicBezTo>
                  <a:cubicBezTo>
                    <a:pt x="1103" y="206"/>
                    <a:pt x="1103" y="206"/>
                    <a:pt x="1103" y="206"/>
                  </a:cubicBezTo>
                  <a:cubicBezTo>
                    <a:pt x="1102" y="221"/>
                    <a:pt x="1102" y="221"/>
                    <a:pt x="1102" y="221"/>
                  </a:cubicBezTo>
                  <a:cubicBezTo>
                    <a:pt x="1083" y="402"/>
                    <a:pt x="1083" y="402"/>
                    <a:pt x="1083" y="402"/>
                  </a:cubicBezTo>
                  <a:cubicBezTo>
                    <a:pt x="1082" y="409"/>
                    <a:pt x="1082" y="409"/>
                    <a:pt x="1082" y="409"/>
                  </a:cubicBezTo>
                  <a:cubicBezTo>
                    <a:pt x="1083" y="408"/>
                    <a:pt x="1083" y="408"/>
                    <a:pt x="1083" y="408"/>
                  </a:cubicBezTo>
                  <a:cubicBezTo>
                    <a:pt x="1083" y="402"/>
                    <a:pt x="1083" y="402"/>
                    <a:pt x="1083" y="402"/>
                  </a:cubicBezTo>
                  <a:cubicBezTo>
                    <a:pt x="1102" y="221"/>
                    <a:pt x="1102" y="221"/>
                    <a:pt x="1102" y="221"/>
                  </a:cubicBezTo>
                  <a:cubicBezTo>
                    <a:pt x="1104" y="206"/>
                    <a:pt x="1104" y="206"/>
                    <a:pt x="1104" y="206"/>
                  </a:cubicBezTo>
                  <a:cubicBezTo>
                    <a:pt x="1102" y="190"/>
                    <a:pt x="1102" y="190"/>
                    <a:pt x="1102" y="190"/>
                  </a:cubicBezTo>
                  <a:cubicBezTo>
                    <a:pt x="1081" y="15"/>
                    <a:pt x="1081" y="15"/>
                    <a:pt x="1081" y="15"/>
                  </a:cubicBezTo>
                  <a:cubicBezTo>
                    <a:pt x="1079" y="2"/>
                    <a:pt x="1079" y="2"/>
                    <a:pt x="1079" y="2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255" y="164"/>
                    <a:pt x="1255" y="164"/>
                    <a:pt x="1255" y="164"/>
                  </a:cubicBezTo>
                  <a:cubicBezTo>
                    <a:pt x="1268" y="176"/>
                    <a:pt x="1268" y="176"/>
                    <a:pt x="1268" y="176"/>
                  </a:cubicBezTo>
                  <a:cubicBezTo>
                    <a:pt x="1269" y="176"/>
                    <a:pt x="1269" y="176"/>
                    <a:pt x="1269" y="176"/>
                  </a:cubicBezTo>
                  <a:cubicBezTo>
                    <a:pt x="1255" y="163"/>
                    <a:pt x="1255" y="163"/>
                    <a:pt x="1255" y="163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078" y="0"/>
                    <a:pt x="1078" y="0"/>
                    <a:pt x="1078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9725025" y="-184150"/>
              <a:ext cx="3214687" cy="3443288"/>
            </a:xfrm>
            <a:custGeom>
              <a:rect b="b" l="l" r="r" t="t"/>
              <a:pathLst>
                <a:path extrusionOk="0" h="1154" w="1077">
                  <a:moveTo>
                    <a:pt x="727" y="1150"/>
                  </a:moveTo>
                  <a:cubicBezTo>
                    <a:pt x="726" y="1150"/>
                    <a:pt x="726" y="1150"/>
                    <a:pt x="726" y="1150"/>
                  </a:cubicBezTo>
                  <a:cubicBezTo>
                    <a:pt x="722" y="1153"/>
                    <a:pt x="722" y="1153"/>
                    <a:pt x="722" y="1153"/>
                  </a:cubicBezTo>
                  <a:cubicBezTo>
                    <a:pt x="721" y="1150"/>
                    <a:pt x="721" y="1150"/>
                    <a:pt x="721" y="1150"/>
                  </a:cubicBezTo>
                  <a:cubicBezTo>
                    <a:pt x="720" y="1150"/>
                    <a:pt x="720" y="1150"/>
                    <a:pt x="720" y="1150"/>
                  </a:cubicBezTo>
                  <a:cubicBezTo>
                    <a:pt x="722" y="1154"/>
                    <a:pt x="722" y="1154"/>
                    <a:pt x="722" y="1154"/>
                  </a:cubicBezTo>
                  <a:cubicBezTo>
                    <a:pt x="723" y="1153"/>
                    <a:pt x="723" y="1153"/>
                    <a:pt x="723" y="1153"/>
                  </a:cubicBezTo>
                  <a:cubicBezTo>
                    <a:pt x="723" y="1153"/>
                    <a:pt x="723" y="1153"/>
                    <a:pt x="723" y="1153"/>
                  </a:cubicBezTo>
                  <a:cubicBezTo>
                    <a:pt x="723" y="1153"/>
                    <a:pt x="723" y="1153"/>
                    <a:pt x="723" y="1153"/>
                  </a:cubicBezTo>
                  <a:cubicBezTo>
                    <a:pt x="727" y="1150"/>
                    <a:pt x="727" y="1150"/>
                    <a:pt x="727" y="1150"/>
                  </a:cubicBezTo>
                  <a:cubicBezTo>
                    <a:pt x="727" y="1150"/>
                    <a:pt x="727" y="1150"/>
                    <a:pt x="727" y="1150"/>
                  </a:cubicBezTo>
                  <a:moveTo>
                    <a:pt x="904" y="997"/>
                  </a:moveTo>
                  <a:cubicBezTo>
                    <a:pt x="736" y="1141"/>
                    <a:pt x="736" y="1141"/>
                    <a:pt x="736" y="1141"/>
                  </a:cubicBezTo>
                  <a:cubicBezTo>
                    <a:pt x="726" y="1150"/>
                    <a:pt x="726" y="1150"/>
                    <a:pt x="726" y="1150"/>
                  </a:cubicBezTo>
                  <a:cubicBezTo>
                    <a:pt x="727" y="1150"/>
                    <a:pt x="727" y="1150"/>
                    <a:pt x="727" y="1150"/>
                  </a:cubicBezTo>
                  <a:cubicBezTo>
                    <a:pt x="737" y="1142"/>
                    <a:pt x="737" y="1142"/>
                    <a:pt x="737" y="1142"/>
                  </a:cubicBezTo>
                  <a:cubicBezTo>
                    <a:pt x="904" y="998"/>
                    <a:pt x="904" y="998"/>
                    <a:pt x="904" y="998"/>
                  </a:cubicBezTo>
                  <a:cubicBezTo>
                    <a:pt x="904" y="997"/>
                    <a:pt x="904" y="997"/>
                    <a:pt x="904" y="997"/>
                  </a:cubicBezTo>
                  <a:moveTo>
                    <a:pt x="253" y="950"/>
                  </a:moveTo>
                  <a:cubicBezTo>
                    <a:pt x="253" y="950"/>
                    <a:pt x="253" y="950"/>
                    <a:pt x="253" y="950"/>
                  </a:cubicBezTo>
                  <a:cubicBezTo>
                    <a:pt x="252" y="954"/>
                    <a:pt x="252" y="954"/>
                    <a:pt x="252" y="954"/>
                  </a:cubicBezTo>
                  <a:cubicBezTo>
                    <a:pt x="256" y="954"/>
                    <a:pt x="256" y="954"/>
                    <a:pt x="256" y="954"/>
                  </a:cubicBezTo>
                  <a:cubicBezTo>
                    <a:pt x="256" y="953"/>
                    <a:pt x="256" y="953"/>
                    <a:pt x="256" y="953"/>
                  </a:cubicBezTo>
                  <a:cubicBezTo>
                    <a:pt x="254" y="954"/>
                    <a:pt x="254" y="954"/>
                    <a:pt x="254" y="954"/>
                  </a:cubicBezTo>
                  <a:cubicBezTo>
                    <a:pt x="253" y="954"/>
                    <a:pt x="253" y="954"/>
                    <a:pt x="253" y="954"/>
                  </a:cubicBezTo>
                  <a:cubicBezTo>
                    <a:pt x="252" y="954"/>
                    <a:pt x="252" y="954"/>
                    <a:pt x="252" y="954"/>
                  </a:cubicBezTo>
                  <a:cubicBezTo>
                    <a:pt x="253" y="953"/>
                    <a:pt x="253" y="953"/>
                    <a:pt x="253" y="953"/>
                  </a:cubicBezTo>
                  <a:cubicBezTo>
                    <a:pt x="253" y="950"/>
                    <a:pt x="253" y="950"/>
                    <a:pt x="253" y="950"/>
                  </a:cubicBezTo>
                  <a:moveTo>
                    <a:pt x="254" y="941"/>
                  </a:moveTo>
                  <a:cubicBezTo>
                    <a:pt x="253" y="950"/>
                    <a:pt x="253" y="950"/>
                    <a:pt x="253" y="950"/>
                  </a:cubicBezTo>
                  <a:cubicBezTo>
                    <a:pt x="254" y="949"/>
                    <a:pt x="254" y="949"/>
                    <a:pt x="254" y="949"/>
                  </a:cubicBezTo>
                  <a:cubicBezTo>
                    <a:pt x="255" y="942"/>
                    <a:pt x="255" y="942"/>
                    <a:pt x="255" y="942"/>
                  </a:cubicBezTo>
                  <a:cubicBezTo>
                    <a:pt x="254" y="941"/>
                    <a:pt x="254" y="941"/>
                    <a:pt x="254" y="941"/>
                  </a:cubicBezTo>
                  <a:moveTo>
                    <a:pt x="591" y="925"/>
                  </a:moveTo>
                  <a:cubicBezTo>
                    <a:pt x="591" y="926"/>
                    <a:pt x="591" y="926"/>
                    <a:pt x="591" y="926"/>
                  </a:cubicBezTo>
                  <a:cubicBezTo>
                    <a:pt x="597" y="937"/>
                    <a:pt x="597" y="937"/>
                    <a:pt x="597" y="937"/>
                  </a:cubicBezTo>
                  <a:cubicBezTo>
                    <a:pt x="712" y="1136"/>
                    <a:pt x="712" y="1136"/>
                    <a:pt x="712" y="1136"/>
                  </a:cubicBezTo>
                  <a:cubicBezTo>
                    <a:pt x="720" y="1150"/>
                    <a:pt x="720" y="1150"/>
                    <a:pt x="720" y="1150"/>
                  </a:cubicBezTo>
                  <a:cubicBezTo>
                    <a:pt x="720" y="1150"/>
                    <a:pt x="720" y="1150"/>
                    <a:pt x="720" y="1150"/>
                  </a:cubicBezTo>
                  <a:cubicBezTo>
                    <a:pt x="712" y="1136"/>
                    <a:pt x="712" y="1136"/>
                    <a:pt x="712" y="1136"/>
                  </a:cubicBezTo>
                  <a:cubicBezTo>
                    <a:pt x="598" y="937"/>
                    <a:pt x="598" y="937"/>
                    <a:pt x="598" y="937"/>
                  </a:cubicBezTo>
                  <a:cubicBezTo>
                    <a:pt x="591" y="925"/>
                    <a:pt x="591" y="925"/>
                    <a:pt x="591" y="925"/>
                  </a:cubicBezTo>
                  <a:moveTo>
                    <a:pt x="574" y="918"/>
                  </a:moveTo>
                  <a:cubicBezTo>
                    <a:pt x="574" y="918"/>
                    <a:pt x="574" y="918"/>
                    <a:pt x="574" y="918"/>
                  </a:cubicBezTo>
                  <a:cubicBezTo>
                    <a:pt x="273" y="952"/>
                    <a:pt x="273" y="952"/>
                    <a:pt x="273" y="952"/>
                  </a:cubicBezTo>
                  <a:cubicBezTo>
                    <a:pt x="256" y="953"/>
                    <a:pt x="256" y="953"/>
                    <a:pt x="256" y="953"/>
                  </a:cubicBezTo>
                  <a:cubicBezTo>
                    <a:pt x="256" y="954"/>
                    <a:pt x="256" y="954"/>
                    <a:pt x="256" y="954"/>
                  </a:cubicBezTo>
                  <a:cubicBezTo>
                    <a:pt x="272" y="952"/>
                    <a:pt x="272" y="952"/>
                    <a:pt x="272" y="952"/>
                  </a:cubicBezTo>
                  <a:cubicBezTo>
                    <a:pt x="574" y="919"/>
                    <a:pt x="574" y="919"/>
                    <a:pt x="574" y="919"/>
                  </a:cubicBezTo>
                  <a:cubicBezTo>
                    <a:pt x="575" y="919"/>
                    <a:pt x="575" y="919"/>
                    <a:pt x="575" y="919"/>
                  </a:cubicBezTo>
                  <a:cubicBezTo>
                    <a:pt x="574" y="918"/>
                    <a:pt x="574" y="918"/>
                    <a:pt x="574" y="918"/>
                  </a:cubicBezTo>
                  <a:moveTo>
                    <a:pt x="586" y="917"/>
                  </a:moveTo>
                  <a:cubicBezTo>
                    <a:pt x="575" y="918"/>
                    <a:pt x="575" y="918"/>
                    <a:pt x="575" y="918"/>
                  </a:cubicBezTo>
                  <a:cubicBezTo>
                    <a:pt x="576" y="919"/>
                    <a:pt x="576" y="919"/>
                    <a:pt x="576" y="919"/>
                  </a:cubicBezTo>
                  <a:cubicBezTo>
                    <a:pt x="586" y="918"/>
                    <a:pt x="586" y="918"/>
                    <a:pt x="586" y="918"/>
                  </a:cubicBezTo>
                  <a:cubicBezTo>
                    <a:pt x="590" y="925"/>
                    <a:pt x="590" y="925"/>
                    <a:pt x="590" y="925"/>
                  </a:cubicBezTo>
                  <a:cubicBezTo>
                    <a:pt x="591" y="925"/>
                    <a:pt x="591" y="925"/>
                    <a:pt x="591" y="925"/>
                  </a:cubicBezTo>
                  <a:cubicBezTo>
                    <a:pt x="586" y="917"/>
                    <a:pt x="586" y="917"/>
                    <a:pt x="586" y="917"/>
                  </a:cubicBezTo>
                  <a:moveTo>
                    <a:pt x="11" y="753"/>
                  </a:moveTo>
                  <a:cubicBezTo>
                    <a:pt x="0" y="756"/>
                    <a:pt x="0" y="756"/>
                    <a:pt x="0" y="756"/>
                  </a:cubicBezTo>
                  <a:cubicBezTo>
                    <a:pt x="0" y="757"/>
                    <a:pt x="0" y="757"/>
                    <a:pt x="0" y="757"/>
                  </a:cubicBezTo>
                  <a:cubicBezTo>
                    <a:pt x="11" y="754"/>
                    <a:pt x="11" y="754"/>
                    <a:pt x="11" y="754"/>
                  </a:cubicBezTo>
                  <a:cubicBezTo>
                    <a:pt x="11" y="753"/>
                    <a:pt x="11" y="753"/>
                    <a:pt x="11" y="753"/>
                  </a:cubicBezTo>
                  <a:moveTo>
                    <a:pt x="124" y="723"/>
                  </a:moveTo>
                  <a:cubicBezTo>
                    <a:pt x="26" y="749"/>
                    <a:pt x="26" y="749"/>
                    <a:pt x="26" y="749"/>
                  </a:cubicBezTo>
                  <a:cubicBezTo>
                    <a:pt x="12" y="753"/>
                    <a:pt x="12" y="753"/>
                    <a:pt x="12" y="753"/>
                  </a:cubicBezTo>
                  <a:cubicBezTo>
                    <a:pt x="12" y="754"/>
                    <a:pt x="12" y="754"/>
                    <a:pt x="12" y="754"/>
                  </a:cubicBezTo>
                  <a:cubicBezTo>
                    <a:pt x="26" y="750"/>
                    <a:pt x="26" y="750"/>
                    <a:pt x="26" y="750"/>
                  </a:cubicBezTo>
                  <a:cubicBezTo>
                    <a:pt x="124" y="723"/>
                    <a:pt x="124" y="723"/>
                    <a:pt x="124" y="723"/>
                  </a:cubicBezTo>
                  <a:cubicBezTo>
                    <a:pt x="124" y="723"/>
                    <a:pt x="124" y="723"/>
                    <a:pt x="124" y="723"/>
                  </a:cubicBezTo>
                  <a:moveTo>
                    <a:pt x="290" y="677"/>
                  </a:moveTo>
                  <a:cubicBezTo>
                    <a:pt x="272" y="682"/>
                    <a:pt x="272" y="682"/>
                    <a:pt x="272" y="682"/>
                  </a:cubicBezTo>
                  <a:cubicBezTo>
                    <a:pt x="125" y="722"/>
                    <a:pt x="125" y="722"/>
                    <a:pt x="125" y="722"/>
                  </a:cubicBezTo>
                  <a:cubicBezTo>
                    <a:pt x="125" y="723"/>
                    <a:pt x="125" y="723"/>
                    <a:pt x="125" y="723"/>
                  </a:cubicBezTo>
                  <a:cubicBezTo>
                    <a:pt x="272" y="683"/>
                    <a:pt x="272" y="683"/>
                    <a:pt x="272" y="683"/>
                  </a:cubicBezTo>
                  <a:cubicBezTo>
                    <a:pt x="290" y="678"/>
                    <a:pt x="290" y="678"/>
                    <a:pt x="290" y="678"/>
                  </a:cubicBezTo>
                  <a:cubicBezTo>
                    <a:pt x="288" y="693"/>
                    <a:pt x="288" y="693"/>
                    <a:pt x="288" y="693"/>
                  </a:cubicBezTo>
                  <a:cubicBezTo>
                    <a:pt x="256" y="930"/>
                    <a:pt x="256" y="930"/>
                    <a:pt x="256" y="930"/>
                  </a:cubicBezTo>
                  <a:cubicBezTo>
                    <a:pt x="254" y="940"/>
                    <a:pt x="254" y="940"/>
                    <a:pt x="254" y="940"/>
                  </a:cubicBezTo>
                  <a:cubicBezTo>
                    <a:pt x="255" y="941"/>
                    <a:pt x="255" y="941"/>
                    <a:pt x="255" y="941"/>
                  </a:cubicBezTo>
                  <a:cubicBezTo>
                    <a:pt x="256" y="930"/>
                    <a:pt x="256" y="930"/>
                    <a:pt x="256" y="930"/>
                  </a:cubicBezTo>
                  <a:cubicBezTo>
                    <a:pt x="289" y="693"/>
                    <a:pt x="289" y="693"/>
                    <a:pt x="289" y="693"/>
                  </a:cubicBezTo>
                  <a:cubicBezTo>
                    <a:pt x="291" y="678"/>
                    <a:pt x="291" y="678"/>
                    <a:pt x="291" y="678"/>
                  </a:cubicBezTo>
                  <a:cubicBezTo>
                    <a:pt x="290" y="677"/>
                    <a:pt x="290" y="677"/>
                    <a:pt x="290" y="677"/>
                  </a:cubicBezTo>
                  <a:moveTo>
                    <a:pt x="291" y="677"/>
                  </a:moveTo>
                  <a:cubicBezTo>
                    <a:pt x="290" y="677"/>
                    <a:pt x="290" y="677"/>
                    <a:pt x="290" y="677"/>
                  </a:cubicBezTo>
                  <a:cubicBezTo>
                    <a:pt x="291" y="678"/>
                    <a:pt x="291" y="678"/>
                    <a:pt x="291" y="678"/>
                  </a:cubicBezTo>
                  <a:cubicBezTo>
                    <a:pt x="291" y="677"/>
                    <a:pt x="291" y="677"/>
                    <a:pt x="291" y="677"/>
                  </a:cubicBezTo>
                  <a:moveTo>
                    <a:pt x="127" y="248"/>
                  </a:moveTo>
                  <a:cubicBezTo>
                    <a:pt x="127" y="248"/>
                    <a:pt x="127" y="248"/>
                    <a:pt x="127" y="248"/>
                  </a:cubicBezTo>
                  <a:cubicBezTo>
                    <a:pt x="127" y="248"/>
                    <a:pt x="127" y="248"/>
                    <a:pt x="127" y="248"/>
                  </a:cubicBezTo>
                  <a:moveTo>
                    <a:pt x="279" y="223"/>
                  </a:moveTo>
                  <a:cubicBezTo>
                    <a:pt x="277" y="223"/>
                    <a:pt x="273" y="223"/>
                    <a:pt x="268" y="224"/>
                  </a:cubicBezTo>
                  <a:cubicBezTo>
                    <a:pt x="239" y="228"/>
                    <a:pt x="175" y="239"/>
                    <a:pt x="144" y="244"/>
                  </a:cubicBezTo>
                  <a:cubicBezTo>
                    <a:pt x="133" y="246"/>
                    <a:pt x="127" y="247"/>
                    <a:pt x="127" y="247"/>
                  </a:cubicBezTo>
                  <a:cubicBezTo>
                    <a:pt x="127" y="248"/>
                    <a:pt x="127" y="248"/>
                    <a:pt x="127" y="248"/>
                  </a:cubicBezTo>
                  <a:cubicBezTo>
                    <a:pt x="127" y="248"/>
                    <a:pt x="134" y="247"/>
                    <a:pt x="144" y="245"/>
                  </a:cubicBezTo>
                  <a:cubicBezTo>
                    <a:pt x="146" y="245"/>
                    <a:pt x="147" y="244"/>
                    <a:pt x="149" y="244"/>
                  </a:cubicBezTo>
                  <a:cubicBezTo>
                    <a:pt x="181" y="238"/>
                    <a:pt x="241" y="228"/>
                    <a:pt x="268" y="225"/>
                  </a:cubicBezTo>
                  <a:cubicBezTo>
                    <a:pt x="273" y="224"/>
                    <a:pt x="276" y="224"/>
                    <a:pt x="279" y="223"/>
                  </a:cubicBezTo>
                  <a:cubicBezTo>
                    <a:pt x="279" y="223"/>
                    <a:pt x="279" y="223"/>
                    <a:pt x="279" y="223"/>
                  </a:cubicBezTo>
                  <a:moveTo>
                    <a:pt x="286" y="217"/>
                  </a:moveTo>
                  <a:cubicBezTo>
                    <a:pt x="285" y="219"/>
                    <a:pt x="284" y="220"/>
                    <a:pt x="284" y="221"/>
                  </a:cubicBezTo>
                  <a:cubicBezTo>
                    <a:pt x="283" y="222"/>
                    <a:pt x="283" y="222"/>
                    <a:pt x="282" y="223"/>
                  </a:cubicBezTo>
                  <a:cubicBezTo>
                    <a:pt x="282" y="223"/>
                    <a:pt x="282" y="223"/>
                    <a:pt x="282" y="223"/>
                  </a:cubicBezTo>
                  <a:cubicBezTo>
                    <a:pt x="282" y="223"/>
                    <a:pt x="282" y="223"/>
                    <a:pt x="281" y="223"/>
                  </a:cubicBezTo>
                  <a:cubicBezTo>
                    <a:pt x="281" y="223"/>
                    <a:pt x="280" y="223"/>
                    <a:pt x="280" y="223"/>
                  </a:cubicBezTo>
                  <a:cubicBezTo>
                    <a:pt x="280" y="223"/>
                    <a:pt x="280" y="223"/>
                    <a:pt x="280" y="223"/>
                  </a:cubicBezTo>
                  <a:cubicBezTo>
                    <a:pt x="280" y="223"/>
                    <a:pt x="281" y="223"/>
                    <a:pt x="281" y="223"/>
                  </a:cubicBezTo>
                  <a:cubicBezTo>
                    <a:pt x="281" y="223"/>
                    <a:pt x="281" y="223"/>
                    <a:pt x="281" y="223"/>
                  </a:cubicBezTo>
                  <a:cubicBezTo>
                    <a:pt x="281" y="223"/>
                    <a:pt x="282" y="223"/>
                    <a:pt x="282" y="223"/>
                  </a:cubicBezTo>
                  <a:cubicBezTo>
                    <a:pt x="282" y="223"/>
                    <a:pt x="282" y="223"/>
                    <a:pt x="282" y="223"/>
                  </a:cubicBezTo>
                  <a:cubicBezTo>
                    <a:pt x="282" y="223"/>
                    <a:pt x="282" y="223"/>
                    <a:pt x="282" y="223"/>
                  </a:cubicBezTo>
                  <a:cubicBezTo>
                    <a:pt x="282" y="224"/>
                    <a:pt x="282" y="224"/>
                    <a:pt x="282" y="224"/>
                  </a:cubicBezTo>
                  <a:cubicBezTo>
                    <a:pt x="283" y="224"/>
                    <a:pt x="283" y="224"/>
                    <a:pt x="283" y="224"/>
                  </a:cubicBezTo>
                  <a:cubicBezTo>
                    <a:pt x="283" y="224"/>
                    <a:pt x="283" y="224"/>
                    <a:pt x="283" y="224"/>
                  </a:cubicBezTo>
                  <a:cubicBezTo>
                    <a:pt x="283" y="224"/>
                    <a:pt x="283" y="224"/>
                    <a:pt x="283" y="224"/>
                  </a:cubicBezTo>
                  <a:cubicBezTo>
                    <a:pt x="283" y="223"/>
                    <a:pt x="283" y="223"/>
                    <a:pt x="283" y="223"/>
                  </a:cubicBezTo>
                  <a:cubicBezTo>
                    <a:pt x="283" y="223"/>
                    <a:pt x="284" y="221"/>
                    <a:pt x="286" y="218"/>
                  </a:cubicBezTo>
                  <a:cubicBezTo>
                    <a:pt x="286" y="217"/>
                    <a:pt x="286" y="217"/>
                    <a:pt x="286" y="217"/>
                  </a:cubicBezTo>
                  <a:moveTo>
                    <a:pt x="578" y="218"/>
                  </a:moveTo>
                  <a:cubicBezTo>
                    <a:pt x="585" y="210"/>
                    <a:pt x="585" y="210"/>
                    <a:pt x="585" y="210"/>
                  </a:cubicBezTo>
                  <a:cubicBezTo>
                    <a:pt x="595" y="221"/>
                    <a:pt x="595" y="221"/>
                    <a:pt x="595" y="221"/>
                  </a:cubicBezTo>
                  <a:cubicBezTo>
                    <a:pt x="775" y="432"/>
                    <a:pt x="775" y="432"/>
                    <a:pt x="775" y="432"/>
                  </a:cubicBezTo>
                  <a:cubicBezTo>
                    <a:pt x="634" y="643"/>
                    <a:pt x="634" y="643"/>
                    <a:pt x="634" y="643"/>
                  </a:cubicBezTo>
                  <a:cubicBezTo>
                    <a:pt x="622" y="661"/>
                    <a:pt x="622" y="661"/>
                    <a:pt x="622" y="661"/>
                  </a:cubicBezTo>
                  <a:cubicBezTo>
                    <a:pt x="610" y="646"/>
                    <a:pt x="610" y="646"/>
                    <a:pt x="610" y="646"/>
                  </a:cubicBezTo>
                  <a:cubicBezTo>
                    <a:pt x="501" y="520"/>
                    <a:pt x="501" y="520"/>
                    <a:pt x="501" y="520"/>
                  </a:cubicBezTo>
                  <a:cubicBezTo>
                    <a:pt x="492" y="509"/>
                    <a:pt x="492" y="509"/>
                    <a:pt x="492" y="509"/>
                  </a:cubicBezTo>
                  <a:cubicBezTo>
                    <a:pt x="492" y="508"/>
                    <a:pt x="492" y="508"/>
                    <a:pt x="492" y="508"/>
                  </a:cubicBezTo>
                  <a:cubicBezTo>
                    <a:pt x="492" y="508"/>
                    <a:pt x="492" y="508"/>
                    <a:pt x="492" y="508"/>
                  </a:cubicBezTo>
                  <a:cubicBezTo>
                    <a:pt x="488" y="493"/>
                    <a:pt x="488" y="493"/>
                    <a:pt x="488" y="493"/>
                  </a:cubicBezTo>
                  <a:cubicBezTo>
                    <a:pt x="459" y="363"/>
                    <a:pt x="459" y="363"/>
                    <a:pt x="459" y="363"/>
                  </a:cubicBezTo>
                  <a:cubicBezTo>
                    <a:pt x="456" y="348"/>
                    <a:pt x="456" y="348"/>
                    <a:pt x="456" y="348"/>
                  </a:cubicBezTo>
                  <a:cubicBezTo>
                    <a:pt x="456" y="348"/>
                    <a:pt x="456" y="348"/>
                    <a:pt x="456" y="348"/>
                  </a:cubicBezTo>
                  <a:cubicBezTo>
                    <a:pt x="456" y="348"/>
                    <a:pt x="456" y="348"/>
                    <a:pt x="456" y="348"/>
                  </a:cubicBezTo>
                  <a:cubicBezTo>
                    <a:pt x="465" y="339"/>
                    <a:pt x="465" y="339"/>
                    <a:pt x="465" y="339"/>
                  </a:cubicBezTo>
                  <a:cubicBezTo>
                    <a:pt x="578" y="218"/>
                    <a:pt x="578" y="218"/>
                    <a:pt x="578" y="218"/>
                  </a:cubicBezTo>
                  <a:moveTo>
                    <a:pt x="585" y="209"/>
                  </a:moveTo>
                  <a:cubicBezTo>
                    <a:pt x="578" y="217"/>
                    <a:pt x="578" y="217"/>
                    <a:pt x="578" y="217"/>
                  </a:cubicBezTo>
                  <a:cubicBezTo>
                    <a:pt x="464" y="338"/>
                    <a:pt x="464" y="338"/>
                    <a:pt x="464" y="338"/>
                  </a:cubicBezTo>
                  <a:cubicBezTo>
                    <a:pt x="456" y="348"/>
                    <a:pt x="456" y="348"/>
                    <a:pt x="456" y="348"/>
                  </a:cubicBezTo>
                  <a:cubicBezTo>
                    <a:pt x="455" y="348"/>
                    <a:pt x="455" y="348"/>
                    <a:pt x="455" y="348"/>
                  </a:cubicBezTo>
                  <a:cubicBezTo>
                    <a:pt x="455" y="349"/>
                    <a:pt x="455" y="349"/>
                    <a:pt x="455" y="349"/>
                  </a:cubicBezTo>
                  <a:cubicBezTo>
                    <a:pt x="459" y="364"/>
                    <a:pt x="459" y="364"/>
                    <a:pt x="459" y="364"/>
                  </a:cubicBezTo>
                  <a:cubicBezTo>
                    <a:pt x="488" y="493"/>
                    <a:pt x="488" y="493"/>
                    <a:pt x="488" y="493"/>
                  </a:cubicBezTo>
                  <a:cubicBezTo>
                    <a:pt x="491" y="508"/>
                    <a:pt x="491" y="508"/>
                    <a:pt x="491" y="508"/>
                  </a:cubicBezTo>
                  <a:cubicBezTo>
                    <a:pt x="491" y="509"/>
                    <a:pt x="491" y="509"/>
                    <a:pt x="491" y="509"/>
                  </a:cubicBezTo>
                  <a:cubicBezTo>
                    <a:pt x="491" y="509"/>
                    <a:pt x="491" y="509"/>
                    <a:pt x="491" y="509"/>
                  </a:cubicBezTo>
                  <a:cubicBezTo>
                    <a:pt x="501" y="520"/>
                    <a:pt x="501" y="520"/>
                    <a:pt x="501" y="520"/>
                  </a:cubicBezTo>
                  <a:cubicBezTo>
                    <a:pt x="609" y="646"/>
                    <a:pt x="609" y="646"/>
                    <a:pt x="609" y="646"/>
                  </a:cubicBezTo>
                  <a:cubicBezTo>
                    <a:pt x="622" y="661"/>
                    <a:pt x="622" y="661"/>
                    <a:pt x="622" y="661"/>
                  </a:cubicBezTo>
                  <a:cubicBezTo>
                    <a:pt x="623" y="660"/>
                    <a:pt x="623" y="660"/>
                    <a:pt x="623" y="660"/>
                  </a:cubicBezTo>
                  <a:cubicBezTo>
                    <a:pt x="623" y="661"/>
                    <a:pt x="623" y="661"/>
                    <a:pt x="623" y="661"/>
                  </a:cubicBezTo>
                  <a:cubicBezTo>
                    <a:pt x="634" y="644"/>
                    <a:pt x="634" y="644"/>
                    <a:pt x="634" y="644"/>
                  </a:cubicBezTo>
                  <a:cubicBezTo>
                    <a:pt x="775" y="432"/>
                    <a:pt x="775" y="432"/>
                    <a:pt x="775" y="432"/>
                  </a:cubicBezTo>
                  <a:cubicBezTo>
                    <a:pt x="890" y="568"/>
                    <a:pt x="890" y="568"/>
                    <a:pt x="890" y="568"/>
                  </a:cubicBezTo>
                  <a:cubicBezTo>
                    <a:pt x="903" y="582"/>
                    <a:pt x="903" y="582"/>
                    <a:pt x="903" y="582"/>
                  </a:cubicBezTo>
                  <a:cubicBezTo>
                    <a:pt x="890" y="596"/>
                    <a:pt x="890" y="596"/>
                    <a:pt x="890" y="596"/>
                  </a:cubicBezTo>
                  <a:cubicBezTo>
                    <a:pt x="605" y="910"/>
                    <a:pt x="605" y="910"/>
                    <a:pt x="605" y="910"/>
                  </a:cubicBezTo>
                  <a:cubicBezTo>
                    <a:pt x="593" y="923"/>
                    <a:pt x="593" y="923"/>
                    <a:pt x="593" y="923"/>
                  </a:cubicBezTo>
                  <a:cubicBezTo>
                    <a:pt x="593" y="924"/>
                    <a:pt x="593" y="924"/>
                    <a:pt x="593" y="924"/>
                  </a:cubicBezTo>
                  <a:cubicBezTo>
                    <a:pt x="593" y="924"/>
                    <a:pt x="593" y="924"/>
                    <a:pt x="593" y="924"/>
                  </a:cubicBezTo>
                  <a:cubicBezTo>
                    <a:pt x="608" y="922"/>
                    <a:pt x="608" y="922"/>
                    <a:pt x="608" y="922"/>
                  </a:cubicBezTo>
                  <a:cubicBezTo>
                    <a:pt x="1054" y="853"/>
                    <a:pt x="1054" y="853"/>
                    <a:pt x="1054" y="853"/>
                  </a:cubicBezTo>
                  <a:cubicBezTo>
                    <a:pt x="1075" y="850"/>
                    <a:pt x="1075" y="850"/>
                    <a:pt x="1075" y="850"/>
                  </a:cubicBezTo>
                  <a:cubicBezTo>
                    <a:pt x="1060" y="863"/>
                    <a:pt x="1060" y="863"/>
                    <a:pt x="1060" y="863"/>
                  </a:cubicBezTo>
                  <a:cubicBezTo>
                    <a:pt x="904" y="997"/>
                    <a:pt x="904" y="997"/>
                    <a:pt x="904" y="997"/>
                  </a:cubicBezTo>
                  <a:cubicBezTo>
                    <a:pt x="905" y="997"/>
                    <a:pt x="905" y="997"/>
                    <a:pt x="905" y="997"/>
                  </a:cubicBezTo>
                  <a:cubicBezTo>
                    <a:pt x="1060" y="864"/>
                    <a:pt x="1060" y="864"/>
                    <a:pt x="1060" y="864"/>
                  </a:cubicBezTo>
                  <a:cubicBezTo>
                    <a:pt x="1077" y="849"/>
                    <a:pt x="1077" y="849"/>
                    <a:pt x="1077" y="849"/>
                  </a:cubicBezTo>
                  <a:cubicBezTo>
                    <a:pt x="1054" y="853"/>
                    <a:pt x="1054" y="853"/>
                    <a:pt x="1054" y="853"/>
                  </a:cubicBezTo>
                  <a:cubicBezTo>
                    <a:pt x="608" y="921"/>
                    <a:pt x="608" y="921"/>
                    <a:pt x="608" y="921"/>
                  </a:cubicBezTo>
                  <a:cubicBezTo>
                    <a:pt x="594" y="923"/>
                    <a:pt x="594" y="923"/>
                    <a:pt x="594" y="923"/>
                  </a:cubicBezTo>
                  <a:cubicBezTo>
                    <a:pt x="605" y="911"/>
                    <a:pt x="605" y="911"/>
                    <a:pt x="605" y="911"/>
                  </a:cubicBezTo>
                  <a:cubicBezTo>
                    <a:pt x="890" y="596"/>
                    <a:pt x="890" y="596"/>
                    <a:pt x="890" y="596"/>
                  </a:cubicBezTo>
                  <a:cubicBezTo>
                    <a:pt x="903" y="582"/>
                    <a:pt x="903" y="582"/>
                    <a:pt x="903" y="582"/>
                  </a:cubicBezTo>
                  <a:cubicBezTo>
                    <a:pt x="891" y="567"/>
                    <a:pt x="891" y="567"/>
                    <a:pt x="891" y="567"/>
                  </a:cubicBezTo>
                  <a:cubicBezTo>
                    <a:pt x="775" y="432"/>
                    <a:pt x="775" y="432"/>
                    <a:pt x="775" y="432"/>
                  </a:cubicBezTo>
                  <a:cubicBezTo>
                    <a:pt x="867" y="294"/>
                    <a:pt x="867" y="294"/>
                    <a:pt x="867" y="294"/>
                  </a:cubicBezTo>
                  <a:cubicBezTo>
                    <a:pt x="875" y="282"/>
                    <a:pt x="875" y="282"/>
                    <a:pt x="875" y="282"/>
                  </a:cubicBezTo>
                  <a:cubicBezTo>
                    <a:pt x="867" y="272"/>
                    <a:pt x="867" y="272"/>
                    <a:pt x="867" y="272"/>
                  </a:cubicBezTo>
                  <a:cubicBezTo>
                    <a:pt x="866" y="271"/>
                    <a:pt x="866" y="271"/>
                    <a:pt x="866" y="271"/>
                  </a:cubicBezTo>
                  <a:cubicBezTo>
                    <a:pt x="874" y="282"/>
                    <a:pt x="874" y="282"/>
                    <a:pt x="874" y="282"/>
                  </a:cubicBezTo>
                  <a:cubicBezTo>
                    <a:pt x="866" y="294"/>
                    <a:pt x="866" y="294"/>
                    <a:pt x="866" y="294"/>
                  </a:cubicBezTo>
                  <a:cubicBezTo>
                    <a:pt x="775" y="431"/>
                    <a:pt x="775" y="431"/>
                    <a:pt x="775" y="431"/>
                  </a:cubicBezTo>
                  <a:cubicBezTo>
                    <a:pt x="595" y="221"/>
                    <a:pt x="595" y="221"/>
                    <a:pt x="595" y="221"/>
                  </a:cubicBezTo>
                  <a:cubicBezTo>
                    <a:pt x="586" y="210"/>
                    <a:pt x="586" y="210"/>
                    <a:pt x="586" y="210"/>
                  </a:cubicBezTo>
                  <a:cubicBezTo>
                    <a:pt x="585" y="210"/>
                    <a:pt x="585" y="210"/>
                    <a:pt x="585" y="210"/>
                  </a:cubicBezTo>
                  <a:cubicBezTo>
                    <a:pt x="585" y="209"/>
                    <a:pt x="585" y="209"/>
                    <a:pt x="585" y="209"/>
                  </a:cubicBezTo>
                  <a:cubicBezTo>
                    <a:pt x="585" y="209"/>
                    <a:pt x="585" y="209"/>
                    <a:pt x="585" y="209"/>
                  </a:cubicBezTo>
                  <a:cubicBezTo>
                    <a:pt x="585" y="209"/>
                    <a:pt x="585" y="209"/>
                    <a:pt x="585" y="209"/>
                  </a:cubicBezTo>
                  <a:moveTo>
                    <a:pt x="752" y="114"/>
                  </a:moveTo>
                  <a:cubicBezTo>
                    <a:pt x="751" y="115"/>
                    <a:pt x="751" y="115"/>
                    <a:pt x="751" y="115"/>
                  </a:cubicBezTo>
                  <a:cubicBezTo>
                    <a:pt x="862" y="266"/>
                    <a:pt x="862" y="266"/>
                    <a:pt x="862" y="266"/>
                  </a:cubicBezTo>
                  <a:cubicBezTo>
                    <a:pt x="866" y="271"/>
                    <a:pt x="866" y="271"/>
                    <a:pt x="866" y="271"/>
                  </a:cubicBezTo>
                  <a:cubicBezTo>
                    <a:pt x="866" y="271"/>
                    <a:pt x="866" y="271"/>
                    <a:pt x="866" y="271"/>
                  </a:cubicBezTo>
                  <a:cubicBezTo>
                    <a:pt x="863" y="266"/>
                    <a:pt x="863" y="266"/>
                    <a:pt x="863" y="266"/>
                  </a:cubicBezTo>
                  <a:cubicBezTo>
                    <a:pt x="752" y="114"/>
                    <a:pt x="752" y="114"/>
                    <a:pt x="752" y="114"/>
                  </a:cubicBezTo>
                  <a:moveTo>
                    <a:pt x="668" y="0"/>
                  </a:moveTo>
                  <a:cubicBezTo>
                    <a:pt x="662" y="19"/>
                    <a:pt x="662" y="19"/>
                    <a:pt x="662" y="19"/>
                  </a:cubicBezTo>
                  <a:cubicBezTo>
                    <a:pt x="601" y="192"/>
                    <a:pt x="601" y="192"/>
                    <a:pt x="601" y="192"/>
                  </a:cubicBezTo>
                  <a:cubicBezTo>
                    <a:pt x="596" y="206"/>
                    <a:pt x="596" y="206"/>
                    <a:pt x="596" y="206"/>
                  </a:cubicBezTo>
                  <a:cubicBezTo>
                    <a:pt x="581" y="190"/>
                    <a:pt x="581" y="190"/>
                    <a:pt x="581" y="190"/>
                  </a:cubicBezTo>
                  <a:cubicBezTo>
                    <a:pt x="419" y="25"/>
                    <a:pt x="419" y="25"/>
                    <a:pt x="419" y="25"/>
                  </a:cubicBezTo>
                  <a:cubicBezTo>
                    <a:pt x="406" y="12"/>
                    <a:pt x="406" y="12"/>
                    <a:pt x="406" y="12"/>
                  </a:cubicBezTo>
                  <a:cubicBezTo>
                    <a:pt x="406" y="13"/>
                    <a:pt x="406" y="13"/>
                    <a:pt x="406" y="13"/>
                  </a:cubicBezTo>
                  <a:cubicBezTo>
                    <a:pt x="406" y="13"/>
                    <a:pt x="403" y="17"/>
                    <a:pt x="399" y="24"/>
                  </a:cubicBezTo>
                  <a:cubicBezTo>
                    <a:pt x="389" y="42"/>
                    <a:pt x="366" y="80"/>
                    <a:pt x="344" y="118"/>
                  </a:cubicBezTo>
                  <a:cubicBezTo>
                    <a:pt x="328" y="144"/>
                    <a:pt x="313" y="170"/>
                    <a:pt x="301" y="190"/>
                  </a:cubicBezTo>
                  <a:cubicBezTo>
                    <a:pt x="299" y="195"/>
                    <a:pt x="296" y="199"/>
                    <a:pt x="294" y="203"/>
                  </a:cubicBezTo>
                  <a:cubicBezTo>
                    <a:pt x="291" y="207"/>
                    <a:pt x="289" y="211"/>
                    <a:pt x="287" y="214"/>
                  </a:cubicBezTo>
                  <a:cubicBezTo>
                    <a:pt x="287" y="214"/>
                    <a:pt x="287" y="215"/>
                    <a:pt x="287" y="215"/>
                  </a:cubicBezTo>
                  <a:cubicBezTo>
                    <a:pt x="287" y="216"/>
                    <a:pt x="286" y="216"/>
                    <a:pt x="286" y="216"/>
                  </a:cubicBezTo>
                  <a:cubicBezTo>
                    <a:pt x="286" y="216"/>
                    <a:pt x="286" y="216"/>
                    <a:pt x="286" y="216"/>
                  </a:cubicBezTo>
                  <a:cubicBezTo>
                    <a:pt x="286" y="217"/>
                    <a:pt x="286" y="217"/>
                    <a:pt x="286" y="217"/>
                  </a:cubicBezTo>
                  <a:cubicBezTo>
                    <a:pt x="286" y="217"/>
                    <a:pt x="287" y="217"/>
                    <a:pt x="287" y="216"/>
                  </a:cubicBezTo>
                  <a:cubicBezTo>
                    <a:pt x="287" y="216"/>
                    <a:pt x="287" y="216"/>
                    <a:pt x="287" y="216"/>
                  </a:cubicBezTo>
                  <a:cubicBezTo>
                    <a:pt x="287" y="215"/>
                    <a:pt x="288" y="214"/>
                    <a:pt x="288" y="214"/>
                  </a:cubicBezTo>
                  <a:cubicBezTo>
                    <a:pt x="290" y="211"/>
                    <a:pt x="292" y="207"/>
                    <a:pt x="294" y="203"/>
                  </a:cubicBezTo>
                  <a:cubicBezTo>
                    <a:pt x="309" y="179"/>
                    <a:pt x="334" y="136"/>
                    <a:pt x="356" y="98"/>
                  </a:cubicBezTo>
                  <a:cubicBezTo>
                    <a:pt x="370" y="75"/>
                    <a:pt x="382" y="54"/>
                    <a:pt x="391" y="38"/>
                  </a:cubicBezTo>
                  <a:cubicBezTo>
                    <a:pt x="395" y="33"/>
                    <a:pt x="397" y="28"/>
                    <a:pt x="400" y="24"/>
                  </a:cubicBezTo>
                  <a:cubicBezTo>
                    <a:pt x="401" y="22"/>
                    <a:pt x="401" y="21"/>
                    <a:pt x="402" y="20"/>
                  </a:cubicBezTo>
                  <a:cubicBezTo>
                    <a:pt x="404" y="16"/>
                    <a:pt x="406" y="14"/>
                    <a:pt x="406" y="13"/>
                  </a:cubicBezTo>
                  <a:cubicBezTo>
                    <a:pt x="418" y="26"/>
                    <a:pt x="418" y="26"/>
                    <a:pt x="418" y="26"/>
                  </a:cubicBezTo>
                  <a:cubicBezTo>
                    <a:pt x="580" y="190"/>
                    <a:pt x="580" y="190"/>
                    <a:pt x="580" y="190"/>
                  </a:cubicBezTo>
                  <a:cubicBezTo>
                    <a:pt x="597" y="207"/>
                    <a:pt x="597" y="207"/>
                    <a:pt x="597" y="207"/>
                  </a:cubicBezTo>
                  <a:cubicBezTo>
                    <a:pt x="602" y="193"/>
                    <a:pt x="602" y="193"/>
                    <a:pt x="602" y="193"/>
                  </a:cubicBezTo>
                  <a:cubicBezTo>
                    <a:pt x="662" y="19"/>
                    <a:pt x="662" y="19"/>
                    <a:pt x="662" y="19"/>
                  </a:cubicBezTo>
                  <a:cubicBezTo>
                    <a:pt x="668" y="1"/>
                    <a:pt x="668" y="1"/>
                    <a:pt x="668" y="1"/>
                  </a:cubicBezTo>
                  <a:cubicBezTo>
                    <a:pt x="679" y="16"/>
                    <a:pt x="679" y="16"/>
                    <a:pt x="679" y="16"/>
                  </a:cubicBezTo>
                  <a:cubicBezTo>
                    <a:pt x="751" y="114"/>
                    <a:pt x="751" y="114"/>
                    <a:pt x="751" y="114"/>
                  </a:cubicBezTo>
                  <a:cubicBezTo>
                    <a:pt x="751" y="114"/>
                    <a:pt x="751" y="114"/>
                    <a:pt x="751" y="114"/>
                  </a:cubicBezTo>
                  <a:cubicBezTo>
                    <a:pt x="680" y="16"/>
                    <a:pt x="680" y="16"/>
                    <a:pt x="680" y="16"/>
                  </a:cubicBezTo>
                  <a:cubicBezTo>
                    <a:pt x="668" y="0"/>
                    <a:pt x="668" y="0"/>
                    <a:pt x="668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9037638" y="454025"/>
              <a:ext cx="1562100" cy="2092325"/>
            </a:xfrm>
            <a:custGeom>
              <a:rect b="b" l="l" r="r" t="t"/>
              <a:pathLst>
                <a:path extrusionOk="0" h="1318" w="984">
                  <a:moveTo>
                    <a:pt x="2" y="1318"/>
                  </a:moveTo>
                  <a:lnTo>
                    <a:pt x="2" y="1318"/>
                  </a:lnTo>
                  <a:lnTo>
                    <a:pt x="2" y="1318"/>
                  </a:lnTo>
                  <a:lnTo>
                    <a:pt x="2" y="1318"/>
                  </a:lnTo>
                  <a:close/>
                  <a:moveTo>
                    <a:pt x="531" y="730"/>
                  </a:moveTo>
                  <a:lnTo>
                    <a:pt x="461" y="989"/>
                  </a:lnTo>
                  <a:lnTo>
                    <a:pt x="453" y="1013"/>
                  </a:lnTo>
                  <a:lnTo>
                    <a:pt x="453" y="1015"/>
                  </a:lnTo>
                  <a:lnTo>
                    <a:pt x="450" y="1028"/>
                  </a:lnTo>
                  <a:lnTo>
                    <a:pt x="429" y="1041"/>
                  </a:lnTo>
                  <a:lnTo>
                    <a:pt x="38" y="1293"/>
                  </a:lnTo>
                  <a:lnTo>
                    <a:pt x="23" y="1303"/>
                  </a:lnTo>
                  <a:lnTo>
                    <a:pt x="21" y="1303"/>
                  </a:lnTo>
                  <a:lnTo>
                    <a:pt x="0" y="1316"/>
                  </a:lnTo>
                  <a:lnTo>
                    <a:pt x="0" y="1316"/>
                  </a:lnTo>
                  <a:lnTo>
                    <a:pt x="2" y="1318"/>
                  </a:lnTo>
                  <a:lnTo>
                    <a:pt x="2" y="1318"/>
                  </a:lnTo>
                  <a:lnTo>
                    <a:pt x="2" y="1318"/>
                  </a:lnTo>
                  <a:lnTo>
                    <a:pt x="4" y="1316"/>
                  </a:lnTo>
                  <a:lnTo>
                    <a:pt x="21" y="1305"/>
                  </a:lnTo>
                  <a:lnTo>
                    <a:pt x="21" y="1305"/>
                  </a:lnTo>
                  <a:lnTo>
                    <a:pt x="40" y="1293"/>
                  </a:lnTo>
                  <a:lnTo>
                    <a:pt x="429" y="1043"/>
                  </a:lnTo>
                  <a:lnTo>
                    <a:pt x="452" y="1028"/>
                  </a:lnTo>
                  <a:lnTo>
                    <a:pt x="455" y="1015"/>
                  </a:lnTo>
                  <a:lnTo>
                    <a:pt x="455" y="1013"/>
                  </a:lnTo>
                  <a:lnTo>
                    <a:pt x="461" y="989"/>
                  </a:lnTo>
                  <a:lnTo>
                    <a:pt x="532" y="731"/>
                  </a:lnTo>
                  <a:lnTo>
                    <a:pt x="531" y="730"/>
                  </a:lnTo>
                  <a:close/>
                  <a:moveTo>
                    <a:pt x="971" y="0"/>
                  </a:moveTo>
                  <a:lnTo>
                    <a:pt x="971" y="2"/>
                  </a:lnTo>
                  <a:lnTo>
                    <a:pt x="969" y="2"/>
                  </a:lnTo>
                  <a:lnTo>
                    <a:pt x="957" y="17"/>
                  </a:lnTo>
                  <a:lnTo>
                    <a:pt x="957" y="17"/>
                  </a:lnTo>
                  <a:lnTo>
                    <a:pt x="946" y="31"/>
                  </a:lnTo>
                  <a:lnTo>
                    <a:pt x="628" y="429"/>
                  </a:lnTo>
                  <a:lnTo>
                    <a:pt x="621" y="438"/>
                  </a:lnTo>
                  <a:lnTo>
                    <a:pt x="619" y="440"/>
                  </a:lnTo>
                  <a:lnTo>
                    <a:pt x="606" y="457"/>
                  </a:lnTo>
                  <a:lnTo>
                    <a:pt x="604" y="463"/>
                  </a:lnTo>
                  <a:lnTo>
                    <a:pt x="604" y="465"/>
                  </a:lnTo>
                  <a:lnTo>
                    <a:pt x="598" y="485"/>
                  </a:lnTo>
                  <a:lnTo>
                    <a:pt x="596" y="487"/>
                  </a:lnTo>
                  <a:lnTo>
                    <a:pt x="531" y="728"/>
                  </a:lnTo>
                  <a:lnTo>
                    <a:pt x="532" y="730"/>
                  </a:lnTo>
                  <a:lnTo>
                    <a:pt x="598" y="487"/>
                  </a:lnTo>
                  <a:lnTo>
                    <a:pt x="598" y="487"/>
                  </a:lnTo>
                  <a:lnTo>
                    <a:pt x="598" y="485"/>
                  </a:lnTo>
                  <a:lnTo>
                    <a:pt x="604" y="465"/>
                  </a:lnTo>
                  <a:lnTo>
                    <a:pt x="604" y="463"/>
                  </a:lnTo>
                  <a:lnTo>
                    <a:pt x="606" y="457"/>
                  </a:lnTo>
                  <a:lnTo>
                    <a:pt x="619" y="442"/>
                  </a:lnTo>
                  <a:lnTo>
                    <a:pt x="619" y="440"/>
                  </a:lnTo>
                  <a:lnTo>
                    <a:pt x="628" y="429"/>
                  </a:lnTo>
                  <a:lnTo>
                    <a:pt x="948" y="31"/>
                  </a:lnTo>
                  <a:lnTo>
                    <a:pt x="959" y="17"/>
                  </a:lnTo>
                  <a:lnTo>
                    <a:pt x="959" y="17"/>
                  </a:lnTo>
                  <a:lnTo>
                    <a:pt x="971" y="4"/>
                  </a:lnTo>
                  <a:lnTo>
                    <a:pt x="971" y="6"/>
                  </a:lnTo>
                  <a:lnTo>
                    <a:pt x="971" y="8"/>
                  </a:lnTo>
                  <a:lnTo>
                    <a:pt x="971" y="36"/>
                  </a:lnTo>
                  <a:lnTo>
                    <a:pt x="982" y="356"/>
                  </a:lnTo>
                  <a:lnTo>
                    <a:pt x="984" y="391"/>
                  </a:lnTo>
                  <a:lnTo>
                    <a:pt x="952" y="397"/>
                  </a:lnTo>
                  <a:lnTo>
                    <a:pt x="647" y="465"/>
                  </a:lnTo>
                  <a:lnTo>
                    <a:pt x="617" y="470"/>
                  </a:lnTo>
                  <a:lnTo>
                    <a:pt x="615" y="470"/>
                  </a:lnTo>
                  <a:lnTo>
                    <a:pt x="617" y="472"/>
                  </a:lnTo>
                  <a:lnTo>
                    <a:pt x="617" y="472"/>
                  </a:lnTo>
                  <a:lnTo>
                    <a:pt x="645" y="465"/>
                  </a:lnTo>
                  <a:lnTo>
                    <a:pt x="952" y="399"/>
                  </a:lnTo>
                  <a:lnTo>
                    <a:pt x="984" y="391"/>
                  </a:lnTo>
                  <a:lnTo>
                    <a:pt x="984" y="391"/>
                  </a:lnTo>
                  <a:lnTo>
                    <a:pt x="984" y="389"/>
                  </a:lnTo>
                  <a:lnTo>
                    <a:pt x="984" y="356"/>
                  </a:lnTo>
                  <a:lnTo>
                    <a:pt x="972" y="36"/>
                  </a:lnTo>
                  <a:lnTo>
                    <a:pt x="971" y="6"/>
                  </a:lnTo>
                  <a:lnTo>
                    <a:pt x="971" y="4"/>
                  </a:lnTo>
                  <a:lnTo>
                    <a:pt x="971" y="4"/>
                  </a:lnTo>
                  <a:lnTo>
                    <a:pt x="971" y="2"/>
                  </a:lnTo>
                  <a:lnTo>
                    <a:pt x="971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9037638" y="454025"/>
              <a:ext cx="1562100" cy="2092325"/>
            </a:xfrm>
            <a:custGeom>
              <a:rect b="b" l="l" r="r" t="t"/>
              <a:pathLst>
                <a:path extrusionOk="0" h="1318" w="984">
                  <a:moveTo>
                    <a:pt x="2" y="1318"/>
                  </a:moveTo>
                  <a:lnTo>
                    <a:pt x="2" y="1318"/>
                  </a:lnTo>
                  <a:lnTo>
                    <a:pt x="2" y="1318"/>
                  </a:lnTo>
                  <a:lnTo>
                    <a:pt x="2" y="1318"/>
                  </a:lnTo>
                  <a:moveTo>
                    <a:pt x="531" y="730"/>
                  </a:moveTo>
                  <a:lnTo>
                    <a:pt x="461" y="989"/>
                  </a:lnTo>
                  <a:lnTo>
                    <a:pt x="453" y="1013"/>
                  </a:lnTo>
                  <a:lnTo>
                    <a:pt x="453" y="1015"/>
                  </a:lnTo>
                  <a:lnTo>
                    <a:pt x="450" y="1028"/>
                  </a:lnTo>
                  <a:lnTo>
                    <a:pt x="429" y="1041"/>
                  </a:lnTo>
                  <a:lnTo>
                    <a:pt x="38" y="1293"/>
                  </a:lnTo>
                  <a:lnTo>
                    <a:pt x="23" y="1303"/>
                  </a:lnTo>
                  <a:lnTo>
                    <a:pt x="21" y="1303"/>
                  </a:lnTo>
                  <a:lnTo>
                    <a:pt x="0" y="1316"/>
                  </a:lnTo>
                  <a:lnTo>
                    <a:pt x="0" y="1316"/>
                  </a:lnTo>
                  <a:lnTo>
                    <a:pt x="2" y="1318"/>
                  </a:lnTo>
                  <a:lnTo>
                    <a:pt x="2" y="1318"/>
                  </a:lnTo>
                  <a:lnTo>
                    <a:pt x="2" y="1318"/>
                  </a:lnTo>
                  <a:lnTo>
                    <a:pt x="4" y="1316"/>
                  </a:lnTo>
                  <a:lnTo>
                    <a:pt x="21" y="1305"/>
                  </a:lnTo>
                  <a:lnTo>
                    <a:pt x="21" y="1305"/>
                  </a:lnTo>
                  <a:lnTo>
                    <a:pt x="40" y="1293"/>
                  </a:lnTo>
                  <a:lnTo>
                    <a:pt x="429" y="1043"/>
                  </a:lnTo>
                  <a:lnTo>
                    <a:pt x="452" y="1028"/>
                  </a:lnTo>
                  <a:lnTo>
                    <a:pt x="455" y="1015"/>
                  </a:lnTo>
                  <a:lnTo>
                    <a:pt x="455" y="1013"/>
                  </a:lnTo>
                  <a:lnTo>
                    <a:pt x="461" y="989"/>
                  </a:lnTo>
                  <a:lnTo>
                    <a:pt x="532" y="731"/>
                  </a:lnTo>
                  <a:lnTo>
                    <a:pt x="531" y="730"/>
                  </a:lnTo>
                  <a:moveTo>
                    <a:pt x="971" y="0"/>
                  </a:moveTo>
                  <a:lnTo>
                    <a:pt x="971" y="2"/>
                  </a:lnTo>
                  <a:lnTo>
                    <a:pt x="969" y="2"/>
                  </a:lnTo>
                  <a:lnTo>
                    <a:pt x="957" y="17"/>
                  </a:lnTo>
                  <a:lnTo>
                    <a:pt x="957" y="17"/>
                  </a:lnTo>
                  <a:lnTo>
                    <a:pt x="946" y="31"/>
                  </a:lnTo>
                  <a:lnTo>
                    <a:pt x="628" y="429"/>
                  </a:lnTo>
                  <a:lnTo>
                    <a:pt x="621" y="438"/>
                  </a:lnTo>
                  <a:lnTo>
                    <a:pt x="619" y="440"/>
                  </a:lnTo>
                  <a:lnTo>
                    <a:pt x="606" y="457"/>
                  </a:lnTo>
                  <a:lnTo>
                    <a:pt x="604" y="463"/>
                  </a:lnTo>
                  <a:lnTo>
                    <a:pt x="604" y="465"/>
                  </a:lnTo>
                  <a:lnTo>
                    <a:pt x="598" y="485"/>
                  </a:lnTo>
                  <a:lnTo>
                    <a:pt x="596" y="487"/>
                  </a:lnTo>
                  <a:lnTo>
                    <a:pt x="531" y="728"/>
                  </a:lnTo>
                  <a:lnTo>
                    <a:pt x="532" y="730"/>
                  </a:lnTo>
                  <a:lnTo>
                    <a:pt x="598" y="487"/>
                  </a:lnTo>
                  <a:lnTo>
                    <a:pt x="598" y="487"/>
                  </a:lnTo>
                  <a:lnTo>
                    <a:pt x="598" y="485"/>
                  </a:lnTo>
                  <a:lnTo>
                    <a:pt x="604" y="465"/>
                  </a:lnTo>
                  <a:lnTo>
                    <a:pt x="604" y="463"/>
                  </a:lnTo>
                  <a:lnTo>
                    <a:pt x="606" y="457"/>
                  </a:lnTo>
                  <a:lnTo>
                    <a:pt x="619" y="442"/>
                  </a:lnTo>
                  <a:lnTo>
                    <a:pt x="619" y="440"/>
                  </a:lnTo>
                  <a:lnTo>
                    <a:pt x="628" y="429"/>
                  </a:lnTo>
                  <a:lnTo>
                    <a:pt x="948" y="31"/>
                  </a:lnTo>
                  <a:lnTo>
                    <a:pt x="959" y="17"/>
                  </a:lnTo>
                  <a:lnTo>
                    <a:pt x="959" y="17"/>
                  </a:lnTo>
                  <a:lnTo>
                    <a:pt x="971" y="4"/>
                  </a:lnTo>
                  <a:lnTo>
                    <a:pt x="971" y="6"/>
                  </a:lnTo>
                  <a:lnTo>
                    <a:pt x="971" y="8"/>
                  </a:lnTo>
                  <a:lnTo>
                    <a:pt x="971" y="36"/>
                  </a:lnTo>
                  <a:lnTo>
                    <a:pt x="982" y="356"/>
                  </a:lnTo>
                  <a:lnTo>
                    <a:pt x="984" y="391"/>
                  </a:lnTo>
                  <a:lnTo>
                    <a:pt x="952" y="397"/>
                  </a:lnTo>
                  <a:lnTo>
                    <a:pt x="647" y="465"/>
                  </a:lnTo>
                  <a:lnTo>
                    <a:pt x="617" y="470"/>
                  </a:lnTo>
                  <a:lnTo>
                    <a:pt x="615" y="470"/>
                  </a:lnTo>
                  <a:lnTo>
                    <a:pt x="617" y="472"/>
                  </a:lnTo>
                  <a:lnTo>
                    <a:pt x="617" y="472"/>
                  </a:lnTo>
                  <a:lnTo>
                    <a:pt x="645" y="465"/>
                  </a:lnTo>
                  <a:lnTo>
                    <a:pt x="952" y="399"/>
                  </a:lnTo>
                  <a:lnTo>
                    <a:pt x="984" y="391"/>
                  </a:lnTo>
                  <a:lnTo>
                    <a:pt x="984" y="391"/>
                  </a:lnTo>
                  <a:lnTo>
                    <a:pt x="984" y="389"/>
                  </a:lnTo>
                  <a:lnTo>
                    <a:pt x="984" y="356"/>
                  </a:lnTo>
                  <a:lnTo>
                    <a:pt x="972" y="36"/>
                  </a:lnTo>
                  <a:lnTo>
                    <a:pt x="971" y="6"/>
                  </a:lnTo>
                  <a:lnTo>
                    <a:pt x="971" y="4"/>
                  </a:lnTo>
                  <a:lnTo>
                    <a:pt x="971" y="4"/>
                  </a:lnTo>
                  <a:lnTo>
                    <a:pt x="971" y="2"/>
                  </a:lnTo>
                  <a:lnTo>
                    <a:pt x="971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9444038" y="881063"/>
              <a:ext cx="2454275" cy="3463925"/>
            </a:xfrm>
            <a:custGeom>
              <a:rect b="b" l="l" r="r" t="t"/>
              <a:pathLst>
                <a:path extrusionOk="0" h="2182" w="1546">
                  <a:moveTo>
                    <a:pt x="1023" y="2182"/>
                  </a:moveTo>
                  <a:lnTo>
                    <a:pt x="1023" y="2182"/>
                  </a:lnTo>
                  <a:lnTo>
                    <a:pt x="1023" y="2182"/>
                  </a:lnTo>
                  <a:lnTo>
                    <a:pt x="1023" y="2182"/>
                  </a:lnTo>
                  <a:lnTo>
                    <a:pt x="1023" y="2182"/>
                  </a:lnTo>
                  <a:close/>
                  <a:moveTo>
                    <a:pt x="261" y="2086"/>
                  </a:moveTo>
                  <a:lnTo>
                    <a:pt x="259" y="2088"/>
                  </a:lnTo>
                  <a:lnTo>
                    <a:pt x="261" y="2101"/>
                  </a:lnTo>
                  <a:lnTo>
                    <a:pt x="282" y="2105"/>
                  </a:lnTo>
                  <a:lnTo>
                    <a:pt x="989" y="2178"/>
                  </a:lnTo>
                  <a:lnTo>
                    <a:pt x="1021" y="2182"/>
                  </a:lnTo>
                  <a:lnTo>
                    <a:pt x="1021" y="2180"/>
                  </a:lnTo>
                  <a:lnTo>
                    <a:pt x="1021" y="2180"/>
                  </a:lnTo>
                  <a:lnTo>
                    <a:pt x="989" y="2176"/>
                  </a:lnTo>
                  <a:lnTo>
                    <a:pt x="282" y="2103"/>
                  </a:lnTo>
                  <a:lnTo>
                    <a:pt x="263" y="2101"/>
                  </a:lnTo>
                  <a:lnTo>
                    <a:pt x="261" y="2086"/>
                  </a:lnTo>
                  <a:close/>
                  <a:moveTo>
                    <a:pt x="1271" y="1849"/>
                  </a:moveTo>
                  <a:lnTo>
                    <a:pt x="1044" y="2152"/>
                  </a:lnTo>
                  <a:lnTo>
                    <a:pt x="1023" y="2180"/>
                  </a:lnTo>
                  <a:lnTo>
                    <a:pt x="1023" y="2180"/>
                  </a:lnTo>
                  <a:lnTo>
                    <a:pt x="1023" y="2180"/>
                  </a:lnTo>
                  <a:lnTo>
                    <a:pt x="1046" y="2152"/>
                  </a:lnTo>
                  <a:lnTo>
                    <a:pt x="1273" y="1849"/>
                  </a:lnTo>
                  <a:lnTo>
                    <a:pt x="1271" y="1849"/>
                  </a:lnTo>
                  <a:close/>
                  <a:moveTo>
                    <a:pt x="1535" y="1503"/>
                  </a:moveTo>
                  <a:lnTo>
                    <a:pt x="1521" y="1520"/>
                  </a:lnTo>
                  <a:lnTo>
                    <a:pt x="1273" y="1849"/>
                  </a:lnTo>
                  <a:lnTo>
                    <a:pt x="1273" y="1849"/>
                  </a:lnTo>
                  <a:lnTo>
                    <a:pt x="1521" y="1520"/>
                  </a:lnTo>
                  <a:lnTo>
                    <a:pt x="1533" y="1505"/>
                  </a:lnTo>
                  <a:lnTo>
                    <a:pt x="1535" y="1503"/>
                  </a:lnTo>
                  <a:close/>
                  <a:moveTo>
                    <a:pt x="1540" y="1498"/>
                  </a:moveTo>
                  <a:lnTo>
                    <a:pt x="1538" y="1498"/>
                  </a:lnTo>
                  <a:lnTo>
                    <a:pt x="1535" y="1502"/>
                  </a:lnTo>
                  <a:lnTo>
                    <a:pt x="1535" y="1503"/>
                  </a:lnTo>
                  <a:lnTo>
                    <a:pt x="1540" y="1498"/>
                  </a:lnTo>
                  <a:close/>
                  <a:moveTo>
                    <a:pt x="1546" y="1490"/>
                  </a:moveTo>
                  <a:lnTo>
                    <a:pt x="1544" y="1490"/>
                  </a:lnTo>
                  <a:lnTo>
                    <a:pt x="1542" y="1490"/>
                  </a:lnTo>
                  <a:lnTo>
                    <a:pt x="1531" y="1490"/>
                  </a:lnTo>
                  <a:lnTo>
                    <a:pt x="1531" y="1490"/>
                  </a:lnTo>
                  <a:lnTo>
                    <a:pt x="1503" y="1490"/>
                  </a:lnTo>
                  <a:lnTo>
                    <a:pt x="713" y="1492"/>
                  </a:lnTo>
                  <a:lnTo>
                    <a:pt x="700" y="1492"/>
                  </a:lnTo>
                  <a:lnTo>
                    <a:pt x="700" y="1494"/>
                  </a:lnTo>
                  <a:lnTo>
                    <a:pt x="713" y="1494"/>
                  </a:lnTo>
                  <a:lnTo>
                    <a:pt x="1503" y="1490"/>
                  </a:lnTo>
                  <a:lnTo>
                    <a:pt x="1531" y="1490"/>
                  </a:lnTo>
                  <a:lnTo>
                    <a:pt x="1533" y="1490"/>
                  </a:lnTo>
                  <a:lnTo>
                    <a:pt x="1542" y="1490"/>
                  </a:lnTo>
                  <a:lnTo>
                    <a:pt x="1544" y="1490"/>
                  </a:lnTo>
                  <a:lnTo>
                    <a:pt x="1544" y="1490"/>
                  </a:lnTo>
                  <a:lnTo>
                    <a:pt x="1540" y="1496"/>
                  </a:lnTo>
                  <a:lnTo>
                    <a:pt x="1540" y="1496"/>
                  </a:lnTo>
                  <a:lnTo>
                    <a:pt x="1546" y="1490"/>
                  </a:lnTo>
                  <a:close/>
                  <a:moveTo>
                    <a:pt x="658" y="1118"/>
                  </a:moveTo>
                  <a:lnTo>
                    <a:pt x="658" y="1118"/>
                  </a:lnTo>
                  <a:lnTo>
                    <a:pt x="658" y="1120"/>
                  </a:lnTo>
                  <a:lnTo>
                    <a:pt x="658" y="1122"/>
                  </a:lnTo>
                  <a:lnTo>
                    <a:pt x="658" y="1143"/>
                  </a:lnTo>
                  <a:lnTo>
                    <a:pt x="671" y="1471"/>
                  </a:lnTo>
                  <a:lnTo>
                    <a:pt x="673" y="1494"/>
                  </a:lnTo>
                  <a:lnTo>
                    <a:pt x="698" y="1494"/>
                  </a:lnTo>
                  <a:lnTo>
                    <a:pt x="698" y="1492"/>
                  </a:lnTo>
                  <a:lnTo>
                    <a:pt x="675" y="1492"/>
                  </a:lnTo>
                  <a:lnTo>
                    <a:pt x="673" y="1470"/>
                  </a:lnTo>
                  <a:lnTo>
                    <a:pt x="660" y="1143"/>
                  </a:lnTo>
                  <a:lnTo>
                    <a:pt x="658" y="1122"/>
                  </a:lnTo>
                  <a:lnTo>
                    <a:pt x="658" y="1120"/>
                  </a:lnTo>
                  <a:lnTo>
                    <a:pt x="658" y="1118"/>
                  </a:lnTo>
                  <a:close/>
                  <a:moveTo>
                    <a:pt x="1093" y="282"/>
                  </a:moveTo>
                  <a:lnTo>
                    <a:pt x="1085" y="297"/>
                  </a:lnTo>
                  <a:lnTo>
                    <a:pt x="1083" y="301"/>
                  </a:lnTo>
                  <a:lnTo>
                    <a:pt x="1076" y="316"/>
                  </a:lnTo>
                  <a:lnTo>
                    <a:pt x="863" y="720"/>
                  </a:lnTo>
                  <a:lnTo>
                    <a:pt x="865" y="722"/>
                  </a:lnTo>
                  <a:lnTo>
                    <a:pt x="1076" y="316"/>
                  </a:lnTo>
                  <a:lnTo>
                    <a:pt x="1087" y="299"/>
                  </a:lnTo>
                  <a:lnTo>
                    <a:pt x="1087" y="295"/>
                  </a:lnTo>
                  <a:lnTo>
                    <a:pt x="1095" y="284"/>
                  </a:lnTo>
                  <a:lnTo>
                    <a:pt x="1093" y="282"/>
                  </a:lnTo>
                  <a:close/>
                  <a:moveTo>
                    <a:pt x="660" y="1113"/>
                  </a:moveTo>
                  <a:lnTo>
                    <a:pt x="662" y="1109"/>
                  </a:lnTo>
                  <a:lnTo>
                    <a:pt x="662" y="1111"/>
                  </a:lnTo>
                  <a:lnTo>
                    <a:pt x="660" y="1113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15"/>
                  </a:lnTo>
                  <a:lnTo>
                    <a:pt x="199" y="335"/>
                  </a:lnTo>
                  <a:lnTo>
                    <a:pt x="199" y="335"/>
                  </a:lnTo>
                  <a:lnTo>
                    <a:pt x="275" y="461"/>
                  </a:lnTo>
                  <a:lnTo>
                    <a:pt x="276" y="462"/>
                  </a:lnTo>
                  <a:lnTo>
                    <a:pt x="410" y="688"/>
                  </a:lnTo>
                  <a:lnTo>
                    <a:pt x="410" y="688"/>
                  </a:lnTo>
                  <a:lnTo>
                    <a:pt x="645" y="1081"/>
                  </a:lnTo>
                  <a:lnTo>
                    <a:pt x="654" y="1098"/>
                  </a:lnTo>
                  <a:lnTo>
                    <a:pt x="656" y="1099"/>
                  </a:lnTo>
                  <a:lnTo>
                    <a:pt x="660" y="1107"/>
                  </a:lnTo>
                  <a:lnTo>
                    <a:pt x="658" y="1113"/>
                  </a:lnTo>
                  <a:lnTo>
                    <a:pt x="654" y="1113"/>
                  </a:lnTo>
                  <a:lnTo>
                    <a:pt x="653" y="1114"/>
                  </a:lnTo>
                  <a:lnTo>
                    <a:pt x="626" y="1120"/>
                  </a:lnTo>
                  <a:lnTo>
                    <a:pt x="203" y="122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8"/>
                  </a:lnTo>
                  <a:lnTo>
                    <a:pt x="173" y="1274"/>
                  </a:lnTo>
                  <a:lnTo>
                    <a:pt x="256" y="2054"/>
                  </a:lnTo>
                  <a:lnTo>
                    <a:pt x="259" y="2077"/>
                  </a:lnTo>
                  <a:lnTo>
                    <a:pt x="259" y="2078"/>
                  </a:lnTo>
                  <a:lnTo>
                    <a:pt x="259" y="2086"/>
                  </a:lnTo>
                  <a:lnTo>
                    <a:pt x="261" y="2086"/>
                  </a:lnTo>
                  <a:lnTo>
                    <a:pt x="261" y="2080"/>
                  </a:lnTo>
                  <a:lnTo>
                    <a:pt x="259" y="2078"/>
                  </a:lnTo>
                  <a:lnTo>
                    <a:pt x="258" y="2054"/>
                  </a:lnTo>
                  <a:lnTo>
                    <a:pt x="175" y="1274"/>
                  </a:lnTo>
                  <a:lnTo>
                    <a:pt x="171" y="1238"/>
                  </a:lnTo>
                  <a:lnTo>
                    <a:pt x="171" y="1237"/>
                  </a:lnTo>
                  <a:lnTo>
                    <a:pt x="171" y="1237"/>
                  </a:lnTo>
                  <a:lnTo>
                    <a:pt x="205" y="1229"/>
                  </a:lnTo>
                  <a:lnTo>
                    <a:pt x="628" y="1122"/>
                  </a:lnTo>
                  <a:lnTo>
                    <a:pt x="653" y="1114"/>
                  </a:lnTo>
                  <a:lnTo>
                    <a:pt x="653" y="1114"/>
                  </a:lnTo>
                  <a:lnTo>
                    <a:pt x="656" y="1114"/>
                  </a:lnTo>
                  <a:lnTo>
                    <a:pt x="656" y="1116"/>
                  </a:lnTo>
                  <a:lnTo>
                    <a:pt x="658" y="1116"/>
                  </a:lnTo>
                  <a:lnTo>
                    <a:pt x="658" y="1114"/>
                  </a:lnTo>
                  <a:lnTo>
                    <a:pt x="658" y="1113"/>
                  </a:lnTo>
                  <a:lnTo>
                    <a:pt x="664" y="1113"/>
                  </a:lnTo>
                  <a:lnTo>
                    <a:pt x="664" y="1111"/>
                  </a:lnTo>
                  <a:lnTo>
                    <a:pt x="662" y="1107"/>
                  </a:lnTo>
                  <a:lnTo>
                    <a:pt x="675" y="1083"/>
                  </a:lnTo>
                  <a:lnTo>
                    <a:pt x="863" y="722"/>
                  </a:lnTo>
                  <a:lnTo>
                    <a:pt x="863" y="722"/>
                  </a:lnTo>
                  <a:lnTo>
                    <a:pt x="673" y="1083"/>
                  </a:lnTo>
                  <a:lnTo>
                    <a:pt x="660" y="1107"/>
                  </a:lnTo>
                  <a:lnTo>
                    <a:pt x="656" y="1098"/>
                  </a:lnTo>
                  <a:lnTo>
                    <a:pt x="654" y="1096"/>
                  </a:lnTo>
                  <a:lnTo>
                    <a:pt x="645" y="108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276" y="461"/>
                  </a:lnTo>
                  <a:lnTo>
                    <a:pt x="275" y="459"/>
                  </a:lnTo>
                  <a:lnTo>
                    <a:pt x="201" y="335"/>
                  </a:lnTo>
                  <a:lnTo>
                    <a:pt x="201" y="333"/>
                  </a:lnTo>
                  <a:lnTo>
                    <a:pt x="11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9444038" y="881063"/>
              <a:ext cx="2454275" cy="3463925"/>
            </a:xfrm>
            <a:custGeom>
              <a:rect b="b" l="l" r="r" t="t"/>
              <a:pathLst>
                <a:path extrusionOk="0" h="2182" w="1546">
                  <a:moveTo>
                    <a:pt x="1023" y="2182"/>
                  </a:moveTo>
                  <a:lnTo>
                    <a:pt x="1023" y="2182"/>
                  </a:lnTo>
                  <a:lnTo>
                    <a:pt x="1023" y="2182"/>
                  </a:lnTo>
                  <a:lnTo>
                    <a:pt x="1023" y="2182"/>
                  </a:lnTo>
                  <a:lnTo>
                    <a:pt x="1023" y="2182"/>
                  </a:lnTo>
                  <a:moveTo>
                    <a:pt x="261" y="2086"/>
                  </a:moveTo>
                  <a:lnTo>
                    <a:pt x="259" y="2088"/>
                  </a:lnTo>
                  <a:lnTo>
                    <a:pt x="261" y="2101"/>
                  </a:lnTo>
                  <a:lnTo>
                    <a:pt x="282" y="2105"/>
                  </a:lnTo>
                  <a:lnTo>
                    <a:pt x="989" y="2178"/>
                  </a:lnTo>
                  <a:lnTo>
                    <a:pt x="1021" y="2182"/>
                  </a:lnTo>
                  <a:lnTo>
                    <a:pt x="1021" y="2180"/>
                  </a:lnTo>
                  <a:lnTo>
                    <a:pt x="1021" y="2180"/>
                  </a:lnTo>
                  <a:lnTo>
                    <a:pt x="989" y="2176"/>
                  </a:lnTo>
                  <a:lnTo>
                    <a:pt x="282" y="2103"/>
                  </a:lnTo>
                  <a:lnTo>
                    <a:pt x="263" y="2101"/>
                  </a:lnTo>
                  <a:lnTo>
                    <a:pt x="261" y="2086"/>
                  </a:lnTo>
                  <a:moveTo>
                    <a:pt x="1271" y="1849"/>
                  </a:moveTo>
                  <a:lnTo>
                    <a:pt x="1044" y="2152"/>
                  </a:lnTo>
                  <a:lnTo>
                    <a:pt x="1023" y="2180"/>
                  </a:lnTo>
                  <a:lnTo>
                    <a:pt x="1023" y="2180"/>
                  </a:lnTo>
                  <a:lnTo>
                    <a:pt x="1023" y="2180"/>
                  </a:lnTo>
                  <a:lnTo>
                    <a:pt x="1046" y="2152"/>
                  </a:lnTo>
                  <a:lnTo>
                    <a:pt x="1273" y="1849"/>
                  </a:lnTo>
                  <a:lnTo>
                    <a:pt x="1271" y="1849"/>
                  </a:lnTo>
                  <a:moveTo>
                    <a:pt x="1535" y="1503"/>
                  </a:moveTo>
                  <a:lnTo>
                    <a:pt x="1521" y="1520"/>
                  </a:lnTo>
                  <a:lnTo>
                    <a:pt x="1273" y="1849"/>
                  </a:lnTo>
                  <a:lnTo>
                    <a:pt x="1273" y="1849"/>
                  </a:lnTo>
                  <a:lnTo>
                    <a:pt x="1521" y="1520"/>
                  </a:lnTo>
                  <a:lnTo>
                    <a:pt x="1533" y="1505"/>
                  </a:lnTo>
                  <a:lnTo>
                    <a:pt x="1535" y="1503"/>
                  </a:lnTo>
                  <a:moveTo>
                    <a:pt x="1540" y="1498"/>
                  </a:moveTo>
                  <a:lnTo>
                    <a:pt x="1538" y="1498"/>
                  </a:lnTo>
                  <a:lnTo>
                    <a:pt x="1535" y="1502"/>
                  </a:lnTo>
                  <a:lnTo>
                    <a:pt x="1535" y="1503"/>
                  </a:lnTo>
                  <a:lnTo>
                    <a:pt x="1540" y="1498"/>
                  </a:lnTo>
                  <a:moveTo>
                    <a:pt x="1546" y="1490"/>
                  </a:moveTo>
                  <a:lnTo>
                    <a:pt x="1544" y="1490"/>
                  </a:lnTo>
                  <a:lnTo>
                    <a:pt x="1542" y="1490"/>
                  </a:lnTo>
                  <a:lnTo>
                    <a:pt x="1531" y="1490"/>
                  </a:lnTo>
                  <a:lnTo>
                    <a:pt x="1531" y="1490"/>
                  </a:lnTo>
                  <a:lnTo>
                    <a:pt x="1503" y="1490"/>
                  </a:lnTo>
                  <a:lnTo>
                    <a:pt x="713" y="1492"/>
                  </a:lnTo>
                  <a:lnTo>
                    <a:pt x="700" y="1492"/>
                  </a:lnTo>
                  <a:lnTo>
                    <a:pt x="700" y="1494"/>
                  </a:lnTo>
                  <a:lnTo>
                    <a:pt x="713" y="1494"/>
                  </a:lnTo>
                  <a:lnTo>
                    <a:pt x="1503" y="1490"/>
                  </a:lnTo>
                  <a:lnTo>
                    <a:pt x="1531" y="1490"/>
                  </a:lnTo>
                  <a:lnTo>
                    <a:pt x="1533" y="1490"/>
                  </a:lnTo>
                  <a:lnTo>
                    <a:pt x="1542" y="1490"/>
                  </a:lnTo>
                  <a:lnTo>
                    <a:pt x="1544" y="1490"/>
                  </a:lnTo>
                  <a:lnTo>
                    <a:pt x="1544" y="1490"/>
                  </a:lnTo>
                  <a:lnTo>
                    <a:pt x="1540" y="1496"/>
                  </a:lnTo>
                  <a:lnTo>
                    <a:pt x="1540" y="1496"/>
                  </a:lnTo>
                  <a:lnTo>
                    <a:pt x="1546" y="1490"/>
                  </a:lnTo>
                  <a:moveTo>
                    <a:pt x="658" y="1118"/>
                  </a:moveTo>
                  <a:lnTo>
                    <a:pt x="658" y="1118"/>
                  </a:lnTo>
                  <a:lnTo>
                    <a:pt x="658" y="1120"/>
                  </a:lnTo>
                  <a:lnTo>
                    <a:pt x="658" y="1122"/>
                  </a:lnTo>
                  <a:lnTo>
                    <a:pt x="658" y="1143"/>
                  </a:lnTo>
                  <a:lnTo>
                    <a:pt x="671" y="1471"/>
                  </a:lnTo>
                  <a:lnTo>
                    <a:pt x="673" y="1494"/>
                  </a:lnTo>
                  <a:lnTo>
                    <a:pt x="698" y="1494"/>
                  </a:lnTo>
                  <a:lnTo>
                    <a:pt x="698" y="1492"/>
                  </a:lnTo>
                  <a:lnTo>
                    <a:pt x="675" y="1492"/>
                  </a:lnTo>
                  <a:lnTo>
                    <a:pt x="673" y="1470"/>
                  </a:lnTo>
                  <a:lnTo>
                    <a:pt x="660" y="1143"/>
                  </a:lnTo>
                  <a:lnTo>
                    <a:pt x="658" y="1122"/>
                  </a:lnTo>
                  <a:lnTo>
                    <a:pt x="658" y="1120"/>
                  </a:lnTo>
                  <a:lnTo>
                    <a:pt x="658" y="1118"/>
                  </a:lnTo>
                  <a:moveTo>
                    <a:pt x="1093" y="282"/>
                  </a:moveTo>
                  <a:lnTo>
                    <a:pt x="1085" y="297"/>
                  </a:lnTo>
                  <a:lnTo>
                    <a:pt x="1083" y="301"/>
                  </a:lnTo>
                  <a:lnTo>
                    <a:pt x="1076" y="316"/>
                  </a:lnTo>
                  <a:lnTo>
                    <a:pt x="863" y="720"/>
                  </a:lnTo>
                  <a:lnTo>
                    <a:pt x="865" y="722"/>
                  </a:lnTo>
                  <a:lnTo>
                    <a:pt x="1076" y="316"/>
                  </a:lnTo>
                  <a:lnTo>
                    <a:pt x="1087" y="299"/>
                  </a:lnTo>
                  <a:lnTo>
                    <a:pt x="1087" y="295"/>
                  </a:lnTo>
                  <a:lnTo>
                    <a:pt x="1095" y="284"/>
                  </a:lnTo>
                  <a:lnTo>
                    <a:pt x="1093" y="282"/>
                  </a:lnTo>
                  <a:moveTo>
                    <a:pt x="660" y="1113"/>
                  </a:moveTo>
                  <a:lnTo>
                    <a:pt x="662" y="1109"/>
                  </a:lnTo>
                  <a:lnTo>
                    <a:pt x="662" y="1111"/>
                  </a:lnTo>
                  <a:lnTo>
                    <a:pt x="660" y="1113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15"/>
                  </a:lnTo>
                  <a:lnTo>
                    <a:pt x="199" y="335"/>
                  </a:lnTo>
                  <a:lnTo>
                    <a:pt x="199" y="335"/>
                  </a:lnTo>
                  <a:lnTo>
                    <a:pt x="275" y="461"/>
                  </a:lnTo>
                  <a:lnTo>
                    <a:pt x="276" y="462"/>
                  </a:lnTo>
                  <a:lnTo>
                    <a:pt x="410" y="688"/>
                  </a:lnTo>
                  <a:lnTo>
                    <a:pt x="410" y="688"/>
                  </a:lnTo>
                  <a:lnTo>
                    <a:pt x="645" y="1081"/>
                  </a:lnTo>
                  <a:lnTo>
                    <a:pt x="654" y="1098"/>
                  </a:lnTo>
                  <a:lnTo>
                    <a:pt x="656" y="1099"/>
                  </a:lnTo>
                  <a:lnTo>
                    <a:pt x="660" y="1107"/>
                  </a:lnTo>
                  <a:lnTo>
                    <a:pt x="658" y="1113"/>
                  </a:lnTo>
                  <a:lnTo>
                    <a:pt x="654" y="1113"/>
                  </a:lnTo>
                  <a:lnTo>
                    <a:pt x="653" y="1114"/>
                  </a:lnTo>
                  <a:lnTo>
                    <a:pt x="626" y="1120"/>
                  </a:lnTo>
                  <a:lnTo>
                    <a:pt x="203" y="122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8"/>
                  </a:lnTo>
                  <a:lnTo>
                    <a:pt x="173" y="1274"/>
                  </a:lnTo>
                  <a:lnTo>
                    <a:pt x="256" y="2054"/>
                  </a:lnTo>
                  <a:lnTo>
                    <a:pt x="259" y="2077"/>
                  </a:lnTo>
                  <a:lnTo>
                    <a:pt x="259" y="2078"/>
                  </a:lnTo>
                  <a:lnTo>
                    <a:pt x="259" y="2086"/>
                  </a:lnTo>
                  <a:lnTo>
                    <a:pt x="261" y="2086"/>
                  </a:lnTo>
                  <a:lnTo>
                    <a:pt x="261" y="2080"/>
                  </a:lnTo>
                  <a:lnTo>
                    <a:pt x="259" y="2078"/>
                  </a:lnTo>
                  <a:lnTo>
                    <a:pt x="258" y="2054"/>
                  </a:lnTo>
                  <a:lnTo>
                    <a:pt x="175" y="1274"/>
                  </a:lnTo>
                  <a:lnTo>
                    <a:pt x="171" y="1238"/>
                  </a:lnTo>
                  <a:lnTo>
                    <a:pt x="171" y="1237"/>
                  </a:lnTo>
                  <a:lnTo>
                    <a:pt x="171" y="1237"/>
                  </a:lnTo>
                  <a:lnTo>
                    <a:pt x="205" y="1229"/>
                  </a:lnTo>
                  <a:lnTo>
                    <a:pt x="628" y="1122"/>
                  </a:lnTo>
                  <a:lnTo>
                    <a:pt x="653" y="1114"/>
                  </a:lnTo>
                  <a:lnTo>
                    <a:pt x="653" y="1114"/>
                  </a:lnTo>
                  <a:lnTo>
                    <a:pt x="656" y="1114"/>
                  </a:lnTo>
                  <a:lnTo>
                    <a:pt x="656" y="1116"/>
                  </a:lnTo>
                  <a:lnTo>
                    <a:pt x="658" y="1116"/>
                  </a:lnTo>
                  <a:lnTo>
                    <a:pt x="658" y="1114"/>
                  </a:lnTo>
                  <a:lnTo>
                    <a:pt x="658" y="1113"/>
                  </a:lnTo>
                  <a:lnTo>
                    <a:pt x="664" y="1113"/>
                  </a:lnTo>
                  <a:lnTo>
                    <a:pt x="664" y="1111"/>
                  </a:lnTo>
                  <a:lnTo>
                    <a:pt x="662" y="1107"/>
                  </a:lnTo>
                  <a:lnTo>
                    <a:pt x="675" y="1083"/>
                  </a:lnTo>
                  <a:lnTo>
                    <a:pt x="863" y="722"/>
                  </a:lnTo>
                  <a:lnTo>
                    <a:pt x="863" y="722"/>
                  </a:lnTo>
                  <a:lnTo>
                    <a:pt x="673" y="1083"/>
                  </a:lnTo>
                  <a:lnTo>
                    <a:pt x="660" y="1107"/>
                  </a:lnTo>
                  <a:lnTo>
                    <a:pt x="656" y="1098"/>
                  </a:lnTo>
                  <a:lnTo>
                    <a:pt x="654" y="1096"/>
                  </a:lnTo>
                  <a:lnTo>
                    <a:pt x="645" y="108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276" y="461"/>
                  </a:lnTo>
                  <a:lnTo>
                    <a:pt x="275" y="459"/>
                  </a:lnTo>
                  <a:lnTo>
                    <a:pt x="201" y="335"/>
                  </a:lnTo>
                  <a:lnTo>
                    <a:pt x="201" y="333"/>
                  </a:lnTo>
                  <a:lnTo>
                    <a:pt x="11" y="15"/>
                  </a:lnTo>
                  <a:lnTo>
                    <a:pt x="2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8237538" y="1162050"/>
              <a:ext cx="477837" cy="722313"/>
            </a:xfrm>
            <a:custGeom>
              <a:rect b="b" l="l" r="r" t="t"/>
              <a:pathLst>
                <a:path extrusionOk="0" h="455" w="301">
                  <a:moveTo>
                    <a:pt x="301" y="0"/>
                  </a:moveTo>
                  <a:lnTo>
                    <a:pt x="297" y="4"/>
                  </a:lnTo>
                  <a:lnTo>
                    <a:pt x="297" y="5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280" y="32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5" y="432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15" y="432"/>
                  </a:lnTo>
                  <a:lnTo>
                    <a:pt x="134" y="252"/>
                  </a:lnTo>
                  <a:lnTo>
                    <a:pt x="135" y="252"/>
                  </a:lnTo>
                  <a:lnTo>
                    <a:pt x="280" y="32"/>
                  </a:lnTo>
                  <a:lnTo>
                    <a:pt x="293" y="13"/>
                  </a:lnTo>
                  <a:lnTo>
                    <a:pt x="295" y="11"/>
                  </a:lnTo>
                  <a:lnTo>
                    <a:pt x="299" y="5"/>
                  </a:lnTo>
                  <a:lnTo>
                    <a:pt x="299" y="4"/>
                  </a:lnTo>
                  <a:lnTo>
                    <a:pt x="301" y="0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8237538" y="1162050"/>
              <a:ext cx="477837" cy="722313"/>
            </a:xfrm>
            <a:custGeom>
              <a:rect b="b" l="l" r="r" t="t"/>
              <a:pathLst>
                <a:path extrusionOk="0" h="455" w="301">
                  <a:moveTo>
                    <a:pt x="301" y="0"/>
                  </a:moveTo>
                  <a:lnTo>
                    <a:pt x="297" y="4"/>
                  </a:lnTo>
                  <a:lnTo>
                    <a:pt x="297" y="5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280" y="32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5" y="432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15" y="432"/>
                  </a:lnTo>
                  <a:lnTo>
                    <a:pt x="134" y="252"/>
                  </a:lnTo>
                  <a:lnTo>
                    <a:pt x="135" y="252"/>
                  </a:lnTo>
                  <a:lnTo>
                    <a:pt x="280" y="32"/>
                  </a:lnTo>
                  <a:lnTo>
                    <a:pt x="293" y="13"/>
                  </a:lnTo>
                  <a:lnTo>
                    <a:pt x="295" y="11"/>
                  </a:lnTo>
                  <a:lnTo>
                    <a:pt x="299" y="5"/>
                  </a:lnTo>
                  <a:lnTo>
                    <a:pt x="299" y="4"/>
                  </a:lnTo>
                  <a:lnTo>
                    <a:pt x="301" y="0"/>
                  </a:lnTo>
                  <a:lnTo>
                    <a:pt x="301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10477500" y="1785938"/>
              <a:ext cx="1106487" cy="2535238"/>
            </a:xfrm>
            <a:custGeom>
              <a:rect b="b" l="l" r="r" t="t"/>
              <a:pathLst>
                <a:path extrusionOk="0" h="1597" w="697">
                  <a:moveTo>
                    <a:pt x="176" y="1227"/>
                  </a:moveTo>
                  <a:lnTo>
                    <a:pt x="175" y="1227"/>
                  </a:lnTo>
                  <a:lnTo>
                    <a:pt x="355" y="1576"/>
                  </a:lnTo>
                  <a:lnTo>
                    <a:pt x="366" y="1597"/>
                  </a:lnTo>
                  <a:lnTo>
                    <a:pt x="366" y="1597"/>
                  </a:lnTo>
                  <a:lnTo>
                    <a:pt x="355" y="1574"/>
                  </a:lnTo>
                  <a:lnTo>
                    <a:pt x="176" y="1227"/>
                  </a:lnTo>
                  <a:close/>
                  <a:moveTo>
                    <a:pt x="353" y="272"/>
                  </a:moveTo>
                  <a:lnTo>
                    <a:pt x="35" y="524"/>
                  </a:lnTo>
                  <a:lnTo>
                    <a:pt x="13" y="541"/>
                  </a:lnTo>
                  <a:lnTo>
                    <a:pt x="13" y="543"/>
                  </a:lnTo>
                  <a:lnTo>
                    <a:pt x="7" y="546"/>
                  </a:lnTo>
                  <a:lnTo>
                    <a:pt x="5" y="546"/>
                  </a:lnTo>
                  <a:lnTo>
                    <a:pt x="2" y="550"/>
                  </a:lnTo>
                  <a:lnTo>
                    <a:pt x="0" y="552"/>
                  </a:lnTo>
                  <a:lnTo>
                    <a:pt x="2" y="552"/>
                  </a:lnTo>
                  <a:lnTo>
                    <a:pt x="3" y="552"/>
                  </a:lnTo>
                  <a:lnTo>
                    <a:pt x="7" y="548"/>
                  </a:lnTo>
                  <a:lnTo>
                    <a:pt x="7" y="548"/>
                  </a:lnTo>
                  <a:lnTo>
                    <a:pt x="35" y="526"/>
                  </a:lnTo>
                  <a:lnTo>
                    <a:pt x="355" y="272"/>
                  </a:lnTo>
                  <a:lnTo>
                    <a:pt x="353" y="272"/>
                  </a:lnTo>
                  <a:close/>
                  <a:moveTo>
                    <a:pt x="697" y="0"/>
                  </a:moveTo>
                  <a:lnTo>
                    <a:pt x="696" y="1"/>
                  </a:lnTo>
                  <a:lnTo>
                    <a:pt x="675" y="16"/>
                  </a:lnTo>
                  <a:lnTo>
                    <a:pt x="355" y="270"/>
                  </a:lnTo>
                  <a:lnTo>
                    <a:pt x="355" y="272"/>
                  </a:lnTo>
                  <a:lnTo>
                    <a:pt x="677" y="18"/>
                  </a:lnTo>
                  <a:lnTo>
                    <a:pt x="696" y="3"/>
                  </a:lnTo>
                  <a:lnTo>
                    <a:pt x="694" y="26"/>
                  </a:lnTo>
                  <a:lnTo>
                    <a:pt x="645" y="458"/>
                  </a:lnTo>
                  <a:lnTo>
                    <a:pt x="641" y="496"/>
                  </a:lnTo>
                  <a:lnTo>
                    <a:pt x="637" y="497"/>
                  </a:lnTo>
                  <a:lnTo>
                    <a:pt x="635" y="497"/>
                  </a:lnTo>
                  <a:lnTo>
                    <a:pt x="615" y="513"/>
                  </a:lnTo>
                  <a:lnTo>
                    <a:pt x="58" y="915"/>
                  </a:lnTo>
                  <a:lnTo>
                    <a:pt x="47" y="922"/>
                  </a:lnTo>
                  <a:lnTo>
                    <a:pt x="47" y="924"/>
                  </a:lnTo>
                  <a:lnTo>
                    <a:pt x="26" y="937"/>
                  </a:lnTo>
                  <a:lnTo>
                    <a:pt x="26" y="937"/>
                  </a:lnTo>
                  <a:lnTo>
                    <a:pt x="26" y="939"/>
                  </a:lnTo>
                  <a:lnTo>
                    <a:pt x="39" y="963"/>
                  </a:lnTo>
                  <a:lnTo>
                    <a:pt x="175" y="1227"/>
                  </a:lnTo>
                  <a:lnTo>
                    <a:pt x="176" y="1227"/>
                  </a:lnTo>
                  <a:lnTo>
                    <a:pt x="39" y="963"/>
                  </a:lnTo>
                  <a:lnTo>
                    <a:pt x="28" y="939"/>
                  </a:lnTo>
                  <a:lnTo>
                    <a:pt x="49" y="924"/>
                  </a:lnTo>
                  <a:lnTo>
                    <a:pt x="49" y="922"/>
                  </a:lnTo>
                  <a:lnTo>
                    <a:pt x="58" y="917"/>
                  </a:lnTo>
                  <a:lnTo>
                    <a:pt x="615" y="514"/>
                  </a:lnTo>
                  <a:lnTo>
                    <a:pt x="637" y="499"/>
                  </a:lnTo>
                  <a:lnTo>
                    <a:pt x="637" y="497"/>
                  </a:lnTo>
                  <a:lnTo>
                    <a:pt x="641" y="496"/>
                  </a:lnTo>
                  <a:lnTo>
                    <a:pt x="641" y="496"/>
                  </a:lnTo>
                  <a:lnTo>
                    <a:pt x="641" y="494"/>
                  </a:lnTo>
                  <a:lnTo>
                    <a:pt x="645" y="458"/>
                  </a:lnTo>
                  <a:lnTo>
                    <a:pt x="694" y="26"/>
                  </a:lnTo>
                  <a:lnTo>
                    <a:pt x="697" y="1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10477500" y="1785938"/>
              <a:ext cx="1106487" cy="2535238"/>
            </a:xfrm>
            <a:custGeom>
              <a:rect b="b" l="l" r="r" t="t"/>
              <a:pathLst>
                <a:path extrusionOk="0" h="1597" w="697">
                  <a:moveTo>
                    <a:pt x="176" y="1227"/>
                  </a:moveTo>
                  <a:lnTo>
                    <a:pt x="175" y="1227"/>
                  </a:lnTo>
                  <a:lnTo>
                    <a:pt x="355" y="1576"/>
                  </a:lnTo>
                  <a:lnTo>
                    <a:pt x="366" y="1597"/>
                  </a:lnTo>
                  <a:lnTo>
                    <a:pt x="366" y="1597"/>
                  </a:lnTo>
                  <a:lnTo>
                    <a:pt x="355" y="1574"/>
                  </a:lnTo>
                  <a:lnTo>
                    <a:pt x="176" y="1227"/>
                  </a:lnTo>
                  <a:moveTo>
                    <a:pt x="353" y="272"/>
                  </a:moveTo>
                  <a:lnTo>
                    <a:pt x="35" y="524"/>
                  </a:lnTo>
                  <a:lnTo>
                    <a:pt x="13" y="541"/>
                  </a:lnTo>
                  <a:lnTo>
                    <a:pt x="13" y="543"/>
                  </a:lnTo>
                  <a:lnTo>
                    <a:pt x="7" y="546"/>
                  </a:lnTo>
                  <a:lnTo>
                    <a:pt x="5" y="546"/>
                  </a:lnTo>
                  <a:lnTo>
                    <a:pt x="2" y="550"/>
                  </a:lnTo>
                  <a:lnTo>
                    <a:pt x="0" y="552"/>
                  </a:lnTo>
                  <a:lnTo>
                    <a:pt x="2" y="552"/>
                  </a:lnTo>
                  <a:lnTo>
                    <a:pt x="3" y="552"/>
                  </a:lnTo>
                  <a:lnTo>
                    <a:pt x="7" y="548"/>
                  </a:lnTo>
                  <a:lnTo>
                    <a:pt x="7" y="548"/>
                  </a:lnTo>
                  <a:lnTo>
                    <a:pt x="35" y="526"/>
                  </a:lnTo>
                  <a:lnTo>
                    <a:pt x="355" y="272"/>
                  </a:lnTo>
                  <a:lnTo>
                    <a:pt x="353" y="272"/>
                  </a:lnTo>
                  <a:moveTo>
                    <a:pt x="697" y="0"/>
                  </a:moveTo>
                  <a:lnTo>
                    <a:pt x="696" y="1"/>
                  </a:lnTo>
                  <a:lnTo>
                    <a:pt x="675" y="16"/>
                  </a:lnTo>
                  <a:lnTo>
                    <a:pt x="355" y="270"/>
                  </a:lnTo>
                  <a:lnTo>
                    <a:pt x="355" y="272"/>
                  </a:lnTo>
                  <a:lnTo>
                    <a:pt x="677" y="18"/>
                  </a:lnTo>
                  <a:lnTo>
                    <a:pt x="696" y="3"/>
                  </a:lnTo>
                  <a:lnTo>
                    <a:pt x="694" y="26"/>
                  </a:lnTo>
                  <a:lnTo>
                    <a:pt x="645" y="458"/>
                  </a:lnTo>
                  <a:lnTo>
                    <a:pt x="641" y="496"/>
                  </a:lnTo>
                  <a:lnTo>
                    <a:pt x="637" y="497"/>
                  </a:lnTo>
                  <a:lnTo>
                    <a:pt x="635" y="497"/>
                  </a:lnTo>
                  <a:lnTo>
                    <a:pt x="615" y="513"/>
                  </a:lnTo>
                  <a:lnTo>
                    <a:pt x="58" y="915"/>
                  </a:lnTo>
                  <a:lnTo>
                    <a:pt x="47" y="922"/>
                  </a:lnTo>
                  <a:lnTo>
                    <a:pt x="47" y="924"/>
                  </a:lnTo>
                  <a:lnTo>
                    <a:pt x="26" y="937"/>
                  </a:lnTo>
                  <a:lnTo>
                    <a:pt x="26" y="937"/>
                  </a:lnTo>
                  <a:lnTo>
                    <a:pt x="26" y="939"/>
                  </a:lnTo>
                  <a:lnTo>
                    <a:pt x="39" y="963"/>
                  </a:lnTo>
                  <a:lnTo>
                    <a:pt x="175" y="1227"/>
                  </a:lnTo>
                  <a:lnTo>
                    <a:pt x="176" y="1227"/>
                  </a:lnTo>
                  <a:lnTo>
                    <a:pt x="39" y="963"/>
                  </a:lnTo>
                  <a:lnTo>
                    <a:pt x="28" y="939"/>
                  </a:lnTo>
                  <a:lnTo>
                    <a:pt x="49" y="924"/>
                  </a:lnTo>
                  <a:lnTo>
                    <a:pt x="49" y="922"/>
                  </a:lnTo>
                  <a:lnTo>
                    <a:pt x="58" y="917"/>
                  </a:lnTo>
                  <a:lnTo>
                    <a:pt x="615" y="514"/>
                  </a:lnTo>
                  <a:lnTo>
                    <a:pt x="637" y="499"/>
                  </a:lnTo>
                  <a:lnTo>
                    <a:pt x="637" y="497"/>
                  </a:lnTo>
                  <a:lnTo>
                    <a:pt x="641" y="496"/>
                  </a:lnTo>
                  <a:lnTo>
                    <a:pt x="641" y="496"/>
                  </a:lnTo>
                  <a:lnTo>
                    <a:pt x="641" y="494"/>
                  </a:lnTo>
                  <a:lnTo>
                    <a:pt x="645" y="458"/>
                  </a:lnTo>
                  <a:lnTo>
                    <a:pt x="694" y="26"/>
                  </a:lnTo>
                  <a:lnTo>
                    <a:pt x="697" y="1"/>
                  </a:lnTo>
                  <a:lnTo>
                    <a:pt x="697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10563225" y="1811338"/>
              <a:ext cx="908050" cy="769938"/>
            </a:xfrm>
            <a:custGeom>
              <a:rect b="b" l="l" r="r" t="t"/>
              <a:pathLst>
                <a:path extrusionOk="0" h="485" w="572">
                  <a:moveTo>
                    <a:pt x="0" y="0"/>
                  </a:moveTo>
                  <a:lnTo>
                    <a:pt x="0" y="2"/>
                  </a:lnTo>
                  <a:lnTo>
                    <a:pt x="17" y="15"/>
                  </a:lnTo>
                  <a:lnTo>
                    <a:pt x="19" y="17"/>
                  </a:lnTo>
                  <a:lnTo>
                    <a:pt x="38" y="34"/>
                  </a:lnTo>
                  <a:lnTo>
                    <a:pt x="158" y="136"/>
                  </a:lnTo>
                  <a:lnTo>
                    <a:pt x="158" y="136"/>
                  </a:lnTo>
                  <a:lnTo>
                    <a:pt x="299" y="256"/>
                  </a:lnTo>
                  <a:lnTo>
                    <a:pt x="301" y="256"/>
                  </a:lnTo>
                  <a:lnTo>
                    <a:pt x="551" y="468"/>
                  </a:lnTo>
                  <a:lnTo>
                    <a:pt x="551" y="468"/>
                  </a:lnTo>
                  <a:lnTo>
                    <a:pt x="553" y="470"/>
                  </a:lnTo>
                  <a:lnTo>
                    <a:pt x="572" y="485"/>
                  </a:lnTo>
                  <a:lnTo>
                    <a:pt x="572" y="483"/>
                  </a:lnTo>
                  <a:lnTo>
                    <a:pt x="555" y="470"/>
                  </a:lnTo>
                  <a:lnTo>
                    <a:pt x="553" y="468"/>
                  </a:lnTo>
                  <a:lnTo>
                    <a:pt x="551" y="466"/>
                  </a:lnTo>
                  <a:lnTo>
                    <a:pt x="301" y="256"/>
                  </a:lnTo>
                  <a:lnTo>
                    <a:pt x="301" y="254"/>
                  </a:lnTo>
                  <a:lnTo>
                    <a:pt x="160" y="136"/>
                  </a:lnTo>
                  <a:lnTo>
                    <a:pt x="158" y="134"/>
                  </a:lnTo>
                  <a:lnTo>
                    <a:pt x="40" y="34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7" y="15"/>
                  </a:lnTo>
                  <a:lnTo>
                    <a:pt x="15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10563225" y="1811338"/>
              <a:ext cx="908050" cy="769938"/>
            </a:xfrm>
            <a:custGeom>
              <a:rect b="b" l="l" r="r" t="t"/>
              <a:pathLst>
                <a:path extrusionOk="0" h="485" w="572">
                  <a:moveTo>
                    <a:pt x="0" y="0"/>
                  </a:moveTo>
                  <a:lnTo>
                    <a:pt x="0" y="2"/>
                  </a:lnTo>
                  <a:lnTo>
                    <a:pt x="17" y="15"/>
                  </a:lnTo>
                  <a:lnTo>
                    <a:pt x="19" y="17"/>
                  </a:lnTo>
                  <a:lnTo>
                    <a:pt x="38" y="34"/>
                  </a:lnTo>
                  <a:lnTo>
                    <a:pt x="158" y="136"/>
                  </a:lnTo>
                  <a:lnTo>
                    <a:pt x="158" y="136"/>
                  </a:lnTo>
                  <a:lnTo>
                    <a:pt x="299" y="256"/>
                  </a:lnTo>
                  <a:lnTo>
                    <a:pt x="301" y="256"/>
                  </a:lnTo>
                  <a:lnTo>
                    <a:pt x="551" y="468"/>
                  </a:lnTo>
                  <a:lnTo>
                    <a:pt x="551" y="468"/>
                  </a:lnTo>
                  <a:lnTo>
                    <a:pt x="553" y="470"/>
                  </a:lnTo>
                  <a:lnTo>
                    <a:pt x="572" y="485"/>
                  </a:lnTo>
                  <a:lnTo>
                    <a:pt x="572" y="483"/>
                  </a:lnTo>
                  <a:lnTo>
                    <a:pt x="555" y="470"/>
                  </a:lnTo>
                  <a:lnTo>
                    <a:pt x="553" y="468"/>
                  </a:lnTo>
                  <a:lnTo>
                    <a:pt x="551" y="466"/>
                  </a:lnTo>
                  <a:lnTo>
                    <a:pt x="301" y="256"/>
                  </a:lnTo>
                  <a:lnTo>
                    <a:pt x="301" y="254"/>
                  </a:lnTo>
                  <a:lnTo>
                    <a:pt x="160" y="136"/>
                  </a:lnTo>
                  <a:lnTo>
                    <a:pt x="158" y="134"/>
                  </a:lnTo>
                  <a:lnTo>
                    <a:pt x="40" y="34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7" y="15"/>
                  </a:lnTo>
                  <a:lnTo>
                    <a:pt x="15" y="12"/>
                  </a:lnTo>
                  <a:lnTo>
                    <a:pt x="0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7962900" y="3598863"/>
              <a:ext cx="3054350" cy="1812925"/>
            </a:xfrm>
            <a:custGeom>
              <a:rect b="b" l="l" r="r" t="t"/>
              <a:pathLst>
                <a:path extrusionOk="0" h="1142" w="1924">
                  <a:moveTo>
                    <a:pt x="1924" y="0"/>
                  </a:moveTo>
                  <a:lnTo>
                    <a:pt x="1900" y="11"/>
                  </a:lnTo>
                  <a:lnTo>
                    <a:pt x="1760" y="85"/>
                  </a:lnTo>
                  <a:lnTo>
                    <a:pt x="1759" y="85"/>
                  </a:lnTo>
                  <a:lnTo>
                    <a:pt x="1217" y="361"/>
                  </a:lnTo>
                  <a:lnTo>
                    <a:pt x="1200" y="370"/>
                  </a:lnTo>
                  <a:lnTo>
                    <a:pt x="1198" y="372"/>
                  </a:lnTo>
                  <a:lnTo>
                    <a:pt x="1196" y="372"/>
                  </a:lnTo>
                  <a:lnTo>
                    <a:pt x="1196" y="372"/>
                  </a:lnTo>
                  <a:lnTo>
                    <a:pt x="1194" y="374"/>
                  </a:lnTo>
                  <a:lnTo>
                    <a:pt x="1192" y="374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57" y="381"/>
                  </a:lnTo>
                  <a:lnTo>
                    <a:pt x="645" y="457"/>
                  </a:lnTo>
                  <a:lnTo>
                    <a:pt x="645" y="457"/>
                  </a:lnTo>
                  <a:lnTo>
                    <a:pt x="536" y="472"/>
                  </a:lnTo>
                  <a:lnTo>
                    <a:pt x="534" y="472"/>
                  </a:lnTo>
                  <a:lnTo>
                    <a:pt x="36" y="545"/>
                  </a:lnTo>
                  <a:lnTo>
                    <a:pt x="2" y="551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19" y="577"/>
                  </a:lnTo>
                  <a:lnTo>
                    <a:pt x="374" y="1112"/>
                  </a:lnTo>
                  <a:lnTo>
                    <a:pt x="395" y="1142"/>
                  </a:lnTo>
                  <a:lnTo>
                    <a:pt x="397" y="1142"/>
                  </a:lnTo>
                  <a:lnTo>
                    <a:pt x="397" y="1142"/>
                  </a:lnTo>
                  <a:lnTo>
                    <a:pt x="397" y="1142"/>
                  </a:lnTo>
                  <a:lnTo>
                    <a:pt x="401" y="1141"/>
                  </a:lnTo>
                  <a:lnTo>
                    <a:pt x="431" y="1126"/>
                  </a:lnTo>
                  <a:lnTo>
                    <a:pt x="760" y="953"/>
                  </a:lnTo>
                  <a:lnTo>
                    <a:pt x="782" y="941"/>
                  </a:lnTo>
                  <a:lnTo>
                    <a:pt x="782" y="940"/>
                  </a:lnTo>
                  <a:lnTo>
                    <a:pt x="788" y="938"/>
                  </a:lnTo>
                  <a:lnTo>
                    <a:pt x="788" y="936"/>
                  </a:lnTo>
                  <a:lnTo>
                    <a:pt x="782" y="940"/>
                  </a:lnTo>
                  <a:lnTo>
                    <a:pt x="781" y="940"/>
                  </a:lnTo>
                  <a:lnTo>
                    <a:pt x="760" y="951"/>
                  </a:lnTo>
                  <a:lnTo>
                    <a:pt x="431" y="1124"/>
                  </a:lnTo>
                  <a:lnTo>
                    <a:pt x="397" y="1141"/>
                  </a:lnTo>
                  <a:lnTo>
                    <a:pt x="397" y="1142"/>
                  </a:lnTo>
                  <a:lnTo>
                    <a:pt x="395" y="1141"/>
                  </a:lnTo>
                  <a:lnTo>
                    <a:pt x="376" y="1111"/>
                  </a:lnTo>
                  <a:lnTo>
                    <a:pt x="19" y="577"/>
                  </a:lnTo>
                  <a:lnTo>
                    <a:pt x="2" y="552"/>
                  </a:lnTo>
                  <a:lnTo>
                    <a:pt x="2" y="551"/>
                  </a:lnTo>
                  <a:lnTo>
                    <a:pt x="4" y="551"/>
                  </a:lnTo>
                  <a:lnTo>
                    <a:pt x="36" y="547"/>
                  </a:lnTo>
                  <a:lnTo>
                    <a:pt x="534" y="474"/>
                  </a:lnTo>
                  <a:lnTo>
                    <a:pt x="536" y="474"/>
                  </a:lnTo>
                  <a:lnTo>
                    <a:pt x="645" y="457"/>
                  </a:lnTo>
                  <a:lnTo>
                    <a:pt x="647" y="457"/>
                  </a:lnTo>
                  <a:lnTo>
                    <a:pt x="1157" y="383"/>
                  </a:lnTo>
                  <a:lnTo>
                    <a:pt x="1185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92" y="376"/>
                  </a:lnTo>
                  <a:lnTo>
                    <a:pt x="1194" y="374"/>
                  </a:lnTo>
                  <a:lnTo>
                    <a:pt x="1196" y="374"/>
                  </a:lnTo>
                  <a:lnTo>
                    <a:pt x="1198" y="372"/>
                  </a:lnTo>
                  <a:lnTo>
                    <a:pt x="1219" y="363"/>
                  </a:lnTo>
                  <a:lnTo>
                    <a:pt x="1759" y="85"/>
                  </a:lnTo>
                  <a:lnTo>
                    <a:pt x="1760" y="85"/>
                  </a:lnTo>
                  <a:lnTo>
                    <a:pt x="1902" y="13"/>
                  </a:lnTo>
                  <a:lnTo>
                    <a:pt x="1924" y="2"/>
                  </a:lnTo>
                  <a:lnTo>
                    <a:pt x="1924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7962900" y="3598863"/>
              <a:ext cx="3054350" cy="1812925"/>
            </a:xfrm>
            <a:custGeom>
              <a:rect b="b" l="l" r="r" t="t"/>
              <a:pathLst>
                <a:path extrusionOk="0" h="1142" w="1924">
                  <a:moveTo>
                    <a:pt x="1924" y="0"/>
                  </a:moveTo>
                  <a:lnTo>
                    <a:pt x="1900" y="11"/>
                  </a:lnTo>
                  <a:lnTo>
                    <a:pt x="1760" y="85"/>
                  </a:lnTo>
                  <a:lnTo>
                    <a:pt x="1759" y="85"/>
                  </a:lnTo>
                  <a:lnTo>
                    <a:pt x="1217" y="361"/>
                  </a:lnTo>
                  <a:lnTo>
                    <a:pt x="1200" y="370"/>
                  </a:lnTo>
                  <a:lnTo>
                    <a:pt x="1198" y="372"/>
                  </a:lnTo>
                  <a:lnTo>
                    <a:pt x="1196" y="372"/>
                  </a:lnTo>
                  <a:lnTo>
                    <a:pt x="1196" y="372"/>
                  </a:lnTo>
                  <a:lnTo>
                    <a:pt x="1194" y="374"/>
                  </a:lnTo>
                  <a:lnTo>
                    <a:pt x="1192" y="374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57" y="381"/>
                  </a:lnTo>
                  <a:lnTo>
                    <a:pt x="645" y="457"/>
                  </a:lnTo>
                  <a:lnTo>
                    <a:pt x="645" y="457"/>
                  </a:lnTo>
                  <a:lnTo>
                    <a:pt x="536" y="472"/>
                  </a:lnTo>
                  <a:lnTo>
                    <a:pt x="534" y="472"/>
                  </a:lnTo>
                  <a:lnTo>
                    <a:pt x="36" y="545"/>
                  </a:lnTo>
                  <a:lnTo>
                    <a:pt x="2" y="551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19" y="577"/>
                  </a:lnTo>
                  <a:lnTo>
                    <a:pt x="374" y="1112"/>
                  </a:lnTo>
                  <a:lnTo>
                    <a:pt x="395" y="1142"/>
                  </a:lnTo>
                  <a:lnTo>
                    <a:pt x="397" y="1142"/>
                  </a:lnTo>
                  <a:lnTo>
                    <a:pt x="397" y="1142"/>
                  </a:lnTo>
                  <a:lnTo>
                    <a:pt x="397" y="1142"/>
                  </a:lnTo>
                  <a:lnTo>
                    <a:pt x="401" y="1141"/>
                  </a:lnTo>
                  <a:lnTo>
                    <a:pt x="431" y="1126"/>
                  </a:lnTo>
                  <a:lnTo>
                    <a:pt x="760" y="953"/>
                  </a:lnTo>
                  <a:lnTo>
                    <a:pt x="782" y="941"/>
                  </a:lnTo>
                  <a:lnTo>
                    <a:pt x="782" y="940"/>
                  </a:lnTo>
                  <a:lnTo>
                    <a:pt x="788" y="938"/>
                  </a:lnTo>
                  <a:lnTo>
                    <a:pt x="788" y="936"/>
                  </a:lnTo>
                  <a:lnTo>
                    <a:pt x="782" y="940"/>
                  </a:lnTo>
                  <a:lnTo>
                    <a:pt x="781" y="940"/>
                  </a:lnTo>
                  <a:lnTo>
                    <a:pt x="760" y="951"/>
                  </a:lnTo>
                  <a:lnTo>
                    <a:pt x="431" y="1124"/>
                  </a:lnTo>
                  <a:lnTo>
                    <a:pt x="397" y="1141"/>
                  </a:lnTo>
                  <a:lnTo>
                    <a:pt x="397" y="1142"/>
                  </a:lnTo>
                  <a:lnTo>
                    <a:pt x="395" y="1141"/>
                  </a:lnTo>
                  <a:lnTo>
                    <a:pt x="376" y="1111"/>
                  </a:lnTo>
                  <a:lnTo>
                    <a:pt x="19" y="577"/>
                  </a:lnTo>
                  <a:lnTo>
                    <a:pt x="2" y="552"/>
                  </a:lnTo>
                  <a:lnTo>
                    <a:pt x="2" y="551"/>
                  </a:lnTo>
                  <a:lnTo>
                    <a:pt x="4" y="551"/>
                  </a:lnTo>
                  <a:lnTo>
                    <a:pt x="36" y="547"/>
                  </a:lnTo>
                  <a:lnTo>
                    <a:pt x="534" y="474"/>
                  </a:lnTo>
                  <a:lnTo>
                    <a:pt x="536" y="474"/>
                  </a:lnTo>
                  <a:lnTo>
                    <a:pt x="645" y="457"/>
                  </a:lnTo>
                  <a:lnTo>
                    <a:pt x="647" y="457"/>
                  </a:lnTo>
                  <a:lnTo>
                    <a:pt x="1157" y="383"/>
                  </a:lnTo>
                  <a:lnTo>
                    <a:pt x="1185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92" y="376"/>
                  </a:lnTo>
                  <a:lnTo>
                    <a:pt x="1194" y="374"/>
                  </a:lnTo>
                  <a:lnTo>
                    <a:pt x="1196" y="374"/>
                  </a:lnTo>
                  <a:lnTo>
                    <a:pt x="1198" y="372"/>
                  </a:lnTo>
                  <a:lnTo>
                    <a:pt x="1219" y="363"/>
                  </a:lnTo>
                  <a:lnTo>
                    <a:pt x="1759" y="85"/>
                  </a:lnTo>
                  <a:lnTo>
                    <a:pt x="1760" y="85"/>
                  </a:lnTo>
                  <a:lnTo>
                    <a:pt x="1902" y="13"/>
                  </a:lnTo>
                  <a:lnTo>
                    <a:pt x="1924" y="2"/>
                  </a:lnTo>
                  <a:lnTo>
                    <a:pt x="1924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9223375" y="3255963"/>
              <a:ext cx="2660650" cy="1828800"/>
            </a:xfrm>
            <a:custGeom>
              <a:rect b="b" l="l" r="r" t="t"/>
              <a:pathLst>
                <a:path extrusionOk="0" h="1152" w="1676">
                  <a:moveTo>
                    <a:pt x="1617" y="453"/>
                  </a:moveTo>
                  <a:lnTo>
                    <a:pt x="1615" y="455"/>
                  </a:lnTo>
                  <a:lnTo>
                    <a:pt x="1617" y="455"/>
                  </a:lnTo>
                  <a:lnTo>
                    <a:pt x="1617" y="453"/>
                  </a:lnTo>
                  <a:close/>
                  <a:moveTo>
                    <a:pt x="1130" y="216"/>
                  </a:moveTo>
                  <a:lnTo>
                    <a:pt x="1130" y="216"/>
                  </a:lnTo>
                  <a:lnTo>
                    <a:pt x="1130" y="218"/>
                  </a:lnTo>
                  <a:lnTo>
                    <a:pt x="1132" y="242"/>
                  </a:lnTo>
                  <a:lnTo>
                    <a:pt x="1158" y="646"/>
                  </a:lnTo>
                  <a:lnTo>
                    <a:pt x="1160" y="684"/>
                  </a:lnTo>
                  <a:lnTo>
                    <a:pt x="1160" y="684"/>
                  </a:lnTo>
                  <a:lnTo>
                    <a:pt x="1160" y="686"/>
                  </a:lnTo>
                  <a:lnTo>
                    <a:pt x="1138" y="701"/>
                  </a:lnTo>
                  <a:lnTo>
                    <a:pt x="605" y="1071"/>
                  </a:lnTo>
                  <a:lnTo>
                    <a:pt x="590" y="1082"/>
                  </a:lnTo>
                  <a:lnTo>
                    <a:pt x="588" y="1082"/>
                  </a:lnTo>
                  <a:lnTo>
                    <a:pt x="579" y="1090"/>
                  </a:lnTo>
                  <a:lnTo>
                    <a:pt x="551" y="1092"/>
                  </a:lnTo>
                  <a:lnTo>
                    <a:pt x="26" y="1148"/>
                  </a:lnTo>
                  <a:lnTo>
                    <a:pt x="0" y="1150"/>
                  </a:lnTo>
                  <a:lnTo>
                    <a:pt x="2" y="1152"/>
                  </a:lnTo>
                  <a:lnTo>
                    <a:pt x="26" y="1150"/>
                  </a:lnTo>
                  <a:lnTo>
                    <a:pt x="551" y="1094"/>
                  </a:lnTo>
                  <a:lnTo>
                    <a:pt x="579" y="1090"/>
                  </a:lnTo>
                  <a:lnTo>
                    <a:pt x="590" y="1084"/>
                  </a:lnTo>
                  <a:lnTo>
                    <a:pt x="590" y="1082"/>
                  </a:lnTo>
                  <a:lnTo>
                    <a:pt x="605" y="1073"/>
                  </a:lnTo>
                  <a:lnTo>
                    <a:pt x="1138" y="703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0" y="684"/>
                  </a:lnTo>
                  <a:lnTo>
                    <a:pt x="1162" y="684"/>
                  </a:lnTo>
                  <a:lnTo>
                    <a:pt x="1162" y="684"/>
                  </a:lnTo>
                  <a:lnTo>
                    <a:pt x="1158" y="646"/>
                  </a:lnTo>
                  <a:lnTo>
                    <a:pt x="1134" y="242"/>
                  </a:lnTo>
                  <a:lnTo>
                    <a:pt x="1132" y="218"/>
                  </a:lnTo>
                  <a:lnTo>
                    <a:pt x="1158" y="231"/>
                  </a:lnTo>
                  <a:lnTo>
                    <a:pt x="1410" y="353"/>
                  </a:lnTo>
                  <a:lnTo>
                    <a:pt x="1412" y="353"/>
                  </a:lnTo>
                  <a:lnTo>
                    <a:pt x="1583" y="438"/>
                  </a:lnTo>
                  <a:lnTo>
                    <a:pt x="1615" y="453"/>
                  </a:lnTo>
                  <a:lnTo>
                    <a:pt x="1615" y="453"/>
                  </a:lnTo>
                  <a:lnTo>
                    <a:pt x="1585" y="438"/>
                  </a:lnTo>
                  <a:lnTo>
                    <a:pt x="1412" y="353"/>
                  </a:lnTo>
                  <a:lnTo>
                    <a:pt x="1412" y="353"/>
                  </a:lnTo>
                  <a:lnTo>
                    <a:pt x="1160" y="229"/>
                  </a:lnTo>
                  <a:lnTo>
                    <a:pt x="1130" y="216"/>
                  </a:lnTo>
                  <a:close/>
                  <a:moveTo>
                    <a:pt x="1676" y="0"/>
                  </a:moveTo>
                  <a:lnTo>
                    <a:pt x="1674" y="2"/>
                  </a:lnTo>
                  <a:lnTo>
                    <a:pt x="1645" y="11"/>
                  </a:lnTo>
                  <a:lnTo>
                    <a:pt x="1160" y="192"/>
                  </a:lnTo>
                  <a:lnTo>
                    <a:pt x="1117" y="207"/>
                  </a:lnTo>
                  <a:lnTo>
                    <a:pt x="1104" y="197"/>
                  </a:lnTo>
                  <a:lnTo>
                    <a:pt x="852" y="15"/>
                  </a:lnTo>
                  <a:lnTo>
                    <a:pt x="837" y="4"/>
                  </a:lnTo>
                  <a:lnTo>
                    <a:pt x="837" y="6"/>
                  </a:lnTo>
                  <a:lnTo>
                    <a:pt x="850" y="15"/>
                  </a:lnTo>
                  <a:lnTo>
                    <a:pt x="1104" y="199"/>
                  </a:lnTo>
                  <a:lnTo>
                    <a:pt x="1117" y="208"/>
                  </a:lnTo>
                  <a:lnTo>
                    <a:pt x="1160" y="193"/>
                  </a:lnTo>
                  <a:lnTo>
                    <a:pt x="1645" y="13"/>
                  </a:lnTo>
                  <a:lnTo>
                    <a:pt x="1674" y="2"/>
                  </a:lnTo>
                  <a:lnTo>
                    <a:pt x="1674" y="7"/>
                  </a:lnTo>
                  <a:lnTo>
                    <a:pt x="1672" y="9"/>
                  </a:lnTo>
                  <a:lnTo>
                    <a:pt x="1670" y="26"/>
                  </a:lnTo>
                  <a:lnTo>
                    <a:pt x="1619" y="436"/>
                  </a:lnTo>
                  <a:lnTo>
                    <a:pt x="1615" y="453"/>
                  </a:lnTo>
                  <a:lnTo>
                    <a:pt x="1617" y="451"/>
                  </a:lnTo>
                  <a:lnTo>
                    <a:pt x="1619" y="436"/>
                  </a:lnTo>
                  <a:lnTo>
                    <a:pt x="1672" y="26"/>
                  </a:lnTo>
                  <a:lnTo>
                    <a:pt x="1674" y="7"/>
                  </a:lnTo>
                  <a:lnTo>
                    <a:pt x="1674" y="6"/>
                  </a:lnTo>
                  <a:lnTo>
                    <a:pt x="1676" y="2"/>
                  </a:lnTo>
                  <a:lnTo>
                    <a:pt x="1674" y="2"/>
                  </a:lnTo>
                  <a:lnTo>
                    <a:pt x="1674" y="0"/>
                  </a:lnTo>
                  <a:lnTo>
                    <a:pt x="1676" y="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9223375" y="3255963"/>
              <a:ext cx="2660650" cy="1828800"/>
            </a:xfrm>
            <a:custGeom>
              <a:rect b="b" l="l" r="r" t="t"/>
              <a:pathLst>
                <a:path extrusionOk="0" h="1152" w="1676">
                  <a:moveTo>
                    <a:pt x="1617" y="453"/>
                  </a:moveTo>
                  <a:lnTo>
                    <a:pt x="1615" y="455"/>
                  </a:lnTo>
                  <a:lnTo>
                    <a:pt x="1617" y="455"/>
                  </a:lnTo>
                  <a:lnTo>
                    <a:pt x="1617" y="453"/>
                  </a:lnTo>
                  <a:moveTo>
                    <a:pt x="1130" y="216"/>
                  </a:moveTo>
                  <a:lnTo>
                    <a:pt x="1130" y="216"/>
                  </a:lnTo>
                  <a:lnTo>
                    <a:pt x="1130" y="218"/>
                  </a:lnTo>
                  <a:lnTo>
                    <a:pt x="1132" y="242"/>
                  </a:lnTo>
                  <a:lnTo>
                    <a:pt x="1158" y="646"/>
                  </a:lnTo>
                  <a:lnTo>
                    <a:pt x="1160" y="684"/>
                  </a:lnTo>
                  <a:lnTo>
                    <a:pt x="1160" y="684"/>
                  </a:lnTo>
                  <a:lnTo>
                    <a:pt x="1160" y="686"/>
                  </a:lnTo>
                  <a:lnTo>
                    <a:pt x="1138" y="701"/>
                  </a:lnTo>
                  <a:lnTo>
                    <a:pt x="605" y="1071"/>
                  </a:lnTo>
                  <a:lnTo>
                    <a:pt x="590" y="1082"/>
                  </a:lnTo>
                  <a:lnTo>
                    <a:pt x="588" y="1082"/>
                  </a:lnTo>
                  <a:lnTo>
                    <a:pt x="579" y="1090"/>
                  </a:lnTo>
                  <a:lnTo>
                    <a:pt x="551" y="1092"/>
                  </a:lnTo>
                  <a:lnTo>
                    <a:pt x="26" y="1148"/>
                  </a:lnTo>
                  <a:lnTo>
                    <a:pt x="0" y="1150"/>
                  </a:lnTo>
                  <a:lnTo>
                    <a:pt x="2" y="1152"/>
                  </a:lnTo>
                  <a:lnTo>
                    <a:pt x="26" y="1150"/>
                  </a:lnTo>
                  <a:lnTo>
                    <a:pt x="551" y="1094"/>
                  </a:lnTo>
                  <a:lnTo>
                    <a:pt x="579" y="1090"/>
                  </a:lnTo>
                  <a:lnTo>
                    <a:pt x="590" y="1084"/>
                  </a:lnTo>
                  <a:lnTo>
                    <a:pt x="590" y="1082"/>
                  </a:lnTo>
                  <a:lnTo>
                    <a:pt x="605" y="1073"/>
                  </a:lnTo>
                  <a:lnTo>
                    <a:pt x="1138" y="703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0" y="684"/>
                  </a:lnTo>
                  <a:lnTo>
                    <a:pt x="1162" y="684"/>
                  </a:lnTo>
                  <a:lnTo>
                    <a:pt x="1162" y="684"/>
                  </a:lnTo>
                  <a:lnTo>
                    <a:pt x="1158" y="646"/>
                  </a:lnTo>
                  <a:lnTo>
                    <a:pt x="1134" y="242"/>
                  </a:lnTo>
                  <a:lnTo>
                    <a:pt x="1132" y="218"/>
                  </a:lnTo>
                  <a:lnTo>
                    <a:pt x="1158" y="231"/>
                  </a:lnTo>
                  <a:lnTo>
                    <a:pt x="1410" y="353"/>
                  </a:lnTo>
                  <a:lnTo>
                    <a:pt x="1412" y="353"/>
                  </a:lnTo>
                  <a:lnTo>
                    <a:pt x="1583" y="438"/>
                  </a:lnTo>
                  <a:lnTo>
                    <a:pt x="1615" y="453"/>
                  </a:lnTo>
                  <a:lnTo>
                    <a:pt x="1615" y="453"/>
                  </a:lnTo>
                  <a:lnTo>
                    <a:pt x="1585" y="438"/>
                  </a:lnTo>
                  <a:lnTo>
                    <a:pt x="1412" y="353"/>
                  </a:lnTo>
                  <a:lnTo>
                    <a:pt x="1412" y="353"/>
                  </a:lnTo>
                  <a:lnTo>
                    <a:pt x="1160" y="229"/>
                  </a:lnTo>
                  <a:lnTo>
                    <a:pt x="1130" y="216"/>
                  </a:lnTo>
                  <a:moveTo>
                    <a:pt x="1676" y="0"/>
                  </a:moveTo>
                  <a:lnTo>
                    <a:pt x="1674" y="2"/>
                  </a:lnTo>
                  <a:lnTo>
                    <a:pt x="1645" y="11"/>
                  </a:lnTo>
                  <a:lnTo>
                    <a:pt x="1160" y="192"/>
                  </a:lnTo>
                  <a:lnTo>
                    <a:pt x="1117" y="207"/>
                  </a:lnTo>
                  <a:lnTo>
                    <a:pt x="1104" y="197"/>
                  </a:lnTo>
                  <a:lnTo>
                    <a:pt x="852" y="15"/>
                  </a:lnTo>
                  <a:lnTo>
                    <a:pt x="837" y="4"/>
                  </a:lnTo>
                  <a:lnTo>
                    <a:pt x="837" y="6"/>
                  </a:lnTo>
                  <a:lnTo>
                    <a:pt x="850" y="15"/>
                  </a:lnTo>
                  <a:lnTo>
                    <a:pt x="1104" y="199"/>
                  </a:lnTo>
                  <a:lnTo>
                    <a:pt x="1117" y="208"/>
                  </a:lnTo>
                  <a:lnTo>
                    <a:pt x="1160" y="193"/>
                  </a:lnTo>
                  <a:lnTo>
                    <a:pt x="1645" y="13"/>
                  </a:lnTo>
                  <a:lnTo>
                    <a:pt x="1674" y="2"/>
                  </a:lnTo>
                  <a:lnTo>
                    <a:pt x="1674" y="7"/>
                  </a:lnTo>
                  <a:lnTo>
                    <a:pt x="1672" y="9"/>
                  </a:lnTo>
                  <a:lnTo>
                    <a:pt x="1670" y="26"/>
                  </a:lnTo>
                  <a:lnTo>
                    <a:pt x="1619" y="436"/>
                  </a:lnTo>
                  <a:lnTo>
                    <a:pt x="1615" y="453"/>
                  </a:lnTo>
                  <a:lnTo>
                    <a:pt x="1617" y="451"/>
                  </a:lnTo>
                  <a:lnTo>
                    <a:pt x="1619" y="436"/>
                  </a:lnTo>
                  <a:lnTo>
                    <a:pt x="1672" y="26"/>
                  </a:lnTo>
                  <a:lnTo>
                    <a:pt x="1674" y="7"/>
                  </a:lnTo>
                  <a:lnTo>
                    <a:pt x="1674" y="6"/>
                  </a:lnTo>
                  <a:lnTo>
                    <a:pt x="1676" y="2"/>
                  </a:lnTo>
                  <a:lnTo>
                    <a:pt x="1674" y="2"/>
                  </a:lnTo>
                  <a:lnTo>
                    <a:pt x="1674" y="0"/>
                  </a:lnTo>
                  <a:lnTo>
                    <a:pt x="1676" y="0"/>
                  </a:lnTo>
                  <a:lnTo>
                    <a:pt x="1676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6223000" y="1050925"/>
              <a:ext cx="1101725" cy="1136650"/>
            </a:xfrm>
            <a:custGeom>
              <a:rect b="b" l="l" r="r" t="t"/>
              <a:pathLst>
                <a:path extrusionOk="0" h="716" w="694">
                  <a:moveTo>
                    <a:pt x="505" y="13"/>
                  </a:moveTo>
                  <a:lnTo>
                    <a:pt x="526" y="6"/>
                  </a:lnTo>
                  <a:lnTo>
                    <a:pt x="521" y="23"/>
                  </a:lnTo>
                  <a:lnTo>
                    <a:pt x="443" y="250"/>
                  </a:lnTo>
                  <a:lnTo>
                    <a:pt x="39" y="184"/>
                  </a:lnTo>
                  <a:lnTo>
                    <a:pt x="18" y="181"/>
                  </a:lnTo>
                  <a:lnTo>
                    <a:pt x="39" y="173"/>
                  </a:lnTo>
                  <a:lnTo>
                    <a:pt x="505" y="13"/>
                  </a:lnTo>
                  <a:close/>
                  <a:moveTo>
                    <a:pt x="547" y="0"/>
                  </a:moveTo>
                  <a:lnTo>
                    <a:pt x="547" y="0"/>
                  </a:lnTo>
                  <a:lnTo>
                    <a:pt x="554" y="15"/>
                  </a:lnTo>
                  <a:lnTo>
                    <a:pt x="679" y="263"/>
                  </a:lnTo>
                  <a:lnTo>
                    <a:pt x="692" y="292"/>
                  </a:lnTo>
                  <a:lnTo>
                    <a:pt x="667" y="288"/>
                  </a:lnTo>
                  <a:lnTo>
                    <a:pt x="443" y="250"/>
                  </a:lnTo>
                  <a:lnTo>
                    <a:pt x="521" y="23"/>
                  </a:lnTo>
                  <a:lnTo>
                    <a:pt x="528" y="4"/>
                  </a:lnTo>
                  <a:lnTo>
                    <a:pt x="505" y="12"/>
                  </a:lnTo>
                  <a:lnTo>
                    <a:pt x="37" y="173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39" y="184"/>
                  </a:lnTo>
                  <a:lnTo>
                    <a:pt x="442" y="252"/>
                  </a:lnTo>
                  <a:lnTo>
                    <a:pt x="297" y="682"/>
                  </a:lnTo>
                  <a:lnTo>
                    <a:pt x="285" y="714"/>
                  </a:lnTo>
                  <a:lnTo>
                    <a:pt x="272" y="690"/>
                  </a:lnTo>
                  <a:lnTo>
                    <a:pt x="7" y="214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5" y="214"/>
                  </a:lnTo>
                  <a:lnTo>
                    <a:pt x="272" y="692"/>
                  </a:lnTo>
                  <a:lnTo>
                    <a:pt x="285" y="716"/>
                  </a:lnTo>
                  <a:lnTo>
                    <a:pt x="287" y="714"/>
                  </a:lnTo>
                  <a:lnTo>
                    <a:pt x="299" y="682"/>
                  </a:lnTo>
                  <a:lnTo>
                    <a:pt x="443" y="252"/>
                  </a:lnTo>
                  <a:lnTo>
                    <a:pt x="667" y="290"/>
                  </a:lnTo>
                  <a:lnTo>
                    <a:pt x="694" y="293"/>
                  </a:lnTo>
                  <a:lnTo>
                    <a:pt x="679" y="263"/>
                  </a:lnTo>
                  <a:lnTo>
                    <a:pt x="554" y="15"/>
                  </a:lnTo>
                  <a:lnTo>
                    <a:pt x="547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6223000" y="1050925"/>
              <a:ext cx="1101725" cy="1136650"/>
            </a:xfrm>
            <a:custGeom>
              <a:rect b="b" l="l" r="r" t="t"/>
              <a:pathLst>
                <a:path extrusionOk="0" h="716" w="694">
                  <a:moveTo>
                    <a:pt x="505" y="13"/>
                  </a:moveTo>
                  <a:lnTo>
                    <a:pt x="526" y="6"/>
                  </a:lnTo>
                  <a:lnTo>
                    <a:pt x="521" y="23"/>
                  </a:lnTo>
                  <a:lnTo>
                    <a:pt x="443" y="250"/>
                  </a:lnTo>
                  <a:lnTo>
                    <a:pt x="39" y="184"/>
                  </a:lnTo>
                  <a:lnTo>
                    <a:pt x="18" y="181"/>
                  </a:lnTo>
                  <a:lnTo>
                    <a:pt x="39" y="173"/>
                  </a:lnTo>
                  <a:lnTo>
                    <a:pt x="505" y="13"/>
                  </a:lnTo>
                  <a:moveTo>
                    <a:pt x="547" y="0"/>
                  </a:moveTo>
                  <a:lnTo>
                    <a:pt x="547" y="0"/>
                  </a:lnTo>
                  <a:lnTo>
                    <a:pt x="554" y="15"/>
                  </a:lnTo>
                  <a:lnTo>
                    <a:pt x="679" y="263"/>
                  </a:lnTo>
                  <a:lnTo>
                    <a:pt x="692" y="292"/>
                  </a:lnTo>
                  <a:lnTo>
                    <a:pt x="667" y="288"/>
                  </a:lnTo>
                  <a:lnTo>
                    <a:pt x="443" y="250"/>
                  </a:lnTo>
                  <a:lnTo>
                    <a:pt x="521" y="23"/>
                  </a:lnTo>
                  <a:lnTo>
                    <a:pt x="528" y="4"/>
                  </a:lnTo>
                  <a:lnTo>
                    <a:pt x="505" y="12"/>
                  </a:lnTo>
                  <a:lnTo>
                    <a:pt x="37" y="173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39" y="184"/>
                  </a:lnTo>
                  <a:lnTo>
                    <a:pt x="442" y="252"/>
                  </a:lnTo>
                  <a:lnTo>
                    <a:pt x="297" y="682"/>
                  </a:lnTo>
                  <a:lnTo>
                    <a:pt x="285" y="714"/>
                  </a:lnTo>
                  <a:lnTo>
                    <a:pt x="272" y="690"/>
                  </a:lnTo>
                  <a:lnTo>
                    <a:pt x="7" y="214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5" y="214"/>
                  </a:lnTo>
                  <a:lnTo>
                    <a:pt x="272" y="692"/>
                  </a:lnTo>
                  <a:lnTo>
                    <a:pt x="285" y="716"/>
                  </a:lnTo>
                  <a:lnTo>
                    <a:pt x="287" y="714"/>
                  </a:lnTo>
                  <a:lnTo>
                    <a:pt x="299" y="682"/>
                  </a:lnTo>
                  <a:lnTo>
                    <a:pt x="443" y="252"/>
                  </a:lnTo>
                  <a:lnTo>
                    <a:pt x="667" y="290"/>
                  </a:lnTo>
                  <a:lnTo>
                    <a:pt x="694" y="293"/>
                  </a:lnTo>
                  <a:lnTo>
                    <a:pt x="679" y="263"/>
                  </a:lnTo>
                  <a:lnTo>
                    <a:pt x="554" y="15"/>
                  </a:lnTo>
                  <a:lnTo>
                    <a:pt x="547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6673850" y="1250950"/>
              <a:ext cx="1166812" cy="936625"/>
            </a:xfrm>
            <a:custGeom>
              <a:rect b="b" l="l" r="r" t="t"/>
              <a:pathLst>
                <a:path extrusionOk="0" h="590" w="735">
                  <a:moveTo>
                    <a:pt x="33" y="566"/>
                  </a:moveTo>
                  <a:lnTo>
                    <a:pt x="415" y="258"/>
                  </a:lnTo>
                  <a:lnTo>
                    <a:pt x="372" y="513"/>
                  </a:lnTo>
                  <a:lnTo>
                    <a:pt x="368" y="536"/>
                  </a:lnTo>
                  <a:lnTo>
                    <a:pt x="331" y="541"/>
                  </a:lnTo>
                  <a:lnTo>
                    <a:pt x="43" y="583"/>
                  </a:lnTo>
                  <a:lnTo>
                    <a:pt x="3" y="588"/>
                  </a:lnTo>
                  <a:lnTo>
                    <a:pt x="33" y="566"/>
                  </a:lnTo>
                  <a:close/>
                  <a:moveTo>
                    <a:pt x="735" y="0"/>
                  </a:moveTo>
                  <a:lnTo>
                    <a:pt x="710" y="19"/>
                  </a:lnTo>
                  <a:lnTo>
                    <a:pt x="417" y="256"/>
                  </a:lnTo>
                  <a:lnTo>
                    <a:pt x="426" y="192"/>
                  </a:lnTo>
                  <a:lnTo>
                    <a:pt x="432" y="166"/>
                  </a:lnTo>
                  <a:lnTo>
                    <a:pt x="430" y="166"/>
                  </a:lnTo>
                  <a:lnTo>
                    <a:pt x="426" y="194"/>
                  </a:lnTo>
                  <a:lnTo>
                    <a:pt x="415" y="256"/>
                  </a:lnTo>
                  <a:lnTo>
                    <a:pt x="32" y="564"/>
                  </a:lnTo>
                  <a:lnTo>
                    <a:pt x="3" y="588"/>
                  </a:lnTo>
                  <a:lnTo>
                    <a:pt x="1" y="590"/>
                  </a:lnTo>
                  <a:lnTo>
                    <a:pt x="0" y="590"/>
                  </a:lnTo>
                  <a:lnTo>
                    <a:pt x="1" y="590"/>
                  </a:lnTo>
                  <a:lnTo>
                    <a:pt x="1" y="590"/>
                  </a:lnTo>
                  <a:lnTo>
                    <a:pt x="3" y="590"/>
                  </a:lnTo>
                  <a:lnTo>
                    <a:pt x="3" y="590"/>
                  </a:lnTo>
                  <a:lnTo>
                    <a:pt x="43" y="585"/>
                  </a:lnTo>
                  <a:lnTo>
                    <a:pt x="331" y="543"/>
                  </a:lnTo>
                  <a:lnTo>
                    <a:pt x="370" y="538"/>
                  </a:lnTo>
                  <a:lnTo>
                    <a:pt x="374" y="513"/>
                  </a:lnTo>
                  <a:lnTo>
                    <a:pt x="417" y="258"/>
                  </a:lnTo>
                  <a:lnTo>
                    <a:pt x="710" y="21"/>
                  </a:lnTo>
                  <a:lnTo>
                    <a:pt x="735" y="0"/>
                  </a:lnTo>
                  <a:lnTo>
                    <a:pt x="735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6673850" y="1250950"/>
              <a:ext cx="1166812" cy="936625"/>
            </a:xfrm>
            <a:custGeom>
              <a:rect b="b" l="l" r="r" t="t"/>
              <a:pathLst>
                <a:path extrusionOk="0" h="590" w="735">
                  <a:moveTo>
                    <a:pt x="33" y="566"/>
                  </a:moveTo>
                  <a:lnTo>
                    <a:pt x="415" y="258"/>
                  </a:lnTo>
                  <a:lnTo>
                    <a:pt x="372" y="513"/>
                  </a:lnTo>
                  <a:lnTo>
                    <a:pt x="368" y="536"/>
                  </a:lnTo>
                  <a:lnTo>
                    <a:pt x="331" y="541"/>
                  </a:lnTo>
                  <a:lnTo>
                    <a:pt x="43" y="583"/>
                  </a:lnTo>
                  <a:lnTo>
                    <a:pt x="3" y="588"/>
                  </a:lnTo>
                  <a:lnTo>
                    <a:pt x="33" y="566"/>
                  </a:lnTo>
                  <a:moveTo>
                    <a:pt x="735" y="0"/>
                  </a:moveTo>
                  <a:lnTo>
                    <a:pt x="710" y="19"/>
                  </a:lnTo>
                  <a:lnTo>
                    <a:pt x="417" y="256"/>
                  </a:lnTo>
                  <a:lnTo>
                    <a:pt x="426" y="192"/>
                  </a:lnTo>
                  <a:lnTo>
                    <a:pt x="432" y="166"/>
                  </a:lnTo>
                  <a:lnTo>
                    <a:pt x="430" y="166"/>
                  </a:lnTo>
                  <a:lnTo>
                    <a:pt x="426" y="194"/>
                  </a:lnTo>
                  <a:lnTo>
                    <a:pt x="415" y="256"/>
                  </a:lnTo>
                  <a:lnTo>
                    <a:pt x="32" y="564"/>
                  </a:lnTo>
                  <a:lnTo>
                    <a:pt x="3" y="588"/>
                  </a:lnTo>
                  <a:lnTo>
                    <a:pt x="1" y="590"/>
                  </a:lnTo>
                  <a:lnTo>
                    <a:pt x="0" y="590"/>
                  </a:lnTo>
                  <a:lnTo>
                    <a:pt x="1" y="590"/>
                  </a:lnTo>
                  <a:lnTo>
                    <a:pt x="1" y="590"/>
                  </a:lnTo>
                  <a:lnTo>
                    <a:pt x="3" y="590"/>
                  </a:lnTo>
                  <a:lnTo>
                    <a:pt x="3" y="590"/>
                  </a:lnTo>
                  <a:lnTo>
                    <a:pt x="43" y="585"/>
                  </a:lnTo>
                  <a:lnTo>
                    <a:pt x="331" y="543"/>
                  </a:lnTo>
                  <a:lnTo>
                    <a:pt x="370" y="538"/>
                  </a:lnTo>
                  <a:lnTo>
                    <a:pt x="374" y="513"/>
                  </a:lnTo>
                  <a:lnTo>
                    <a:pt x="417" y="258"/>
                  </a:lnTo>
                  <a:lnTo>
                    <a:pt x="710" y="21"/>
                  </a:lnTo>
                  <a:lnTo>
                    <a:pt x="735" y="0"/>
                  </a:lnTo>
                  <a:lnTo>
                    <a:pt x="735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6675438" y="2187575"/>
              <a:ext cx="101600" cy="692150"/>
            </a:xfrm>
            <a:custGeom>
              <a:rect b="b" l="l" r="r" t="t"/>
              <a:pathLst>
                <a:path extrusionOk="0" h="436" w="64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30"/>
                  </a:lnTo>
                  <a:lnTo>
                    <a:pt x="57" y="399"/>
                  </a:lnTo>
                  <a:lnTo>
                    <a:pt x="62" y="436"/>
                  </a:lnTo>
                  <a:lnTo>
                    <a:pt x="64" y="436"/>
                  </a:lnTo>
                  <a:lnTo>
                    <a:pt x="59" y="399"/>
                  </a:lnTo>
                  <a:lnTo>
                    <a:pt x="6" y="3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6675438" y="2187575"/>
              <a:ext cx="101600" cy="692150"/>
            </a:xfrm>
            <a:custGeom>
              <a:rect b="b" l="l" r="r" t="t"/>
              <a:pathLst>
                <a:path extrusionOk="0" h="436" w="64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30"/>
                  </a:lnTo>
                  <a:lnTo>
                    <a:pt x="57" y="399"/>
                  </a:lnTo>
                  <a:lnTo>
                    <a:pt x="62" y="436"/>
                  </a:lnTo>
                  <a:lnTo>
                    <a:pt x="64" y="436"/>
                  </a:lnTo>
                  <a:lnTo>
                    <a:pt x="59" y="399"/>
                  </a:lnTo>
                  <a:lnTo>
                    <a:pt x="6" y="3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8304213" y="512762"/>
              <a:ext cx="104775" cy="101600"/>
            </a:xfrm>
            <a:custGeom>
              <a:rect b="b" l="l" r="r" t="t"/>
              <a:pathLst>
                <a:path extrusionOk="0" h="34" w="35">
                  <a:moveTo>
                    <a:pt x="0" y="14"/>
                  </a:moveTo>
                  <a:cubicBezTo>
                    <a:pt x="0" y="18"/>
                    <a:pt x="0" y="22"/>
                    <a:pt x="3" y="26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15" y="0"/>
                  </a:moveTo>
                  <a:cubicBezTo>
                    <a:pt x="12" y="0"/>
                    <a:pt x="9" y="1"/>
                    <a:pt x="7" y="3"/>
                  </a:cubicBezTo>
                  <a:cubicBezTo>
                    <a:pt x="4" y="6"/>
                    <a:pt x="1" y="9"/>
                    <a:pt x="1" y="1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6" y="0"/>
                    <a:pt x="15" y="0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21" y="34"/>
                    <a:pt x="25" y="33"/>
                    <a:pt x="28" y="31"/>
                  </a:cubicBezTo>
                  <a:cubicBezTo>
                    <a:pt x="32" y="27"/>
                    <a:pt x="35" y="22"/>
                    <a:pt x="35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3"/>
                    <a:pt x="33" y="9"/>
                    <a:pt x="31" y="7"/>
                  </a:cubicBezTo>
                  <a:cubicBezTo>
                    <a:pt x="28" y="2"/>
                    <a:pt x="23" y="0"/>
                    <a:pt x="17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9239250" y="423862"/>
              <a:ext cx="111125" cy="103188"/>
            </a:xfrm>
            <a:custGeom>
              <a:rect b="b" l="l" r="r" t="t"/>
              <a:pathLst>
                <a:path extrusionOk="0" h="35" w="37">
                  <a:moveTo>
                    <a:pt x="22" y="12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1" y="22"/>
                    <a:pt x="2" y="2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30" y="6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6"/>
                    <a:pt x="3" y="27"/>
                    <a:pt x="4" y="28"/>
                  </a:cubicBezTo>
                  <a:cubicBezTo>
                    <a:pt x="7" y="32"/>
                    <a:pt x="13" y="35"/>
                    <a:pt x="18" y="35"/>
                  </a:cubicBezTo>
                  <a:cubicBezTo>
                    <a:pt x="21" y="35"/>
                    <a:pt x="25" y="34"/>
                    <a:pt x="28" y="31"/>
                  </a:cubicBezTo>
                  <a:cubicBezTo>
                    <a:pt x="36" y="26"/>
                    <a:pt x="37" y="15"/>
                    <a:pt x="32" y="7"/>
                  </a:cubicBezTo>
                  <a:cubicBezTo>
                    <a:pt x="31" y="7"/>
                    <a:pt x="31" y="6"/>
                    <a:pt x="30" y="6"/>
                  </a:cubicBezTo>
                  <a:moveTo>
                    <a:pt x="17" y="0"/>
                  </a:moveTo>
                  <a:cubicBezTo>
                    <a:pt x="14" y="1"/>
                    <a:pt x="10" y="2"/>
                    <a:pt x="8" y="4"/>
                  </a:cubicBezTo>
                  <a:cubicBezTo>
                    <a:pt x="3" y="7"/>
                    <a:pt x="1" y="12"/>
                    <a:pt x="1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2"/>
                    <a:pt x="22" y="0"/>
                    <a:pt x="18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7686675" y="828675"/>
              <a:ext cx="107950" cy="101600"/>
            </a:xfrm>
            <a:custGeom>
              <a:rect b="b" l="l" r="r" t="t"/>
              <a:pathLst>
                <a:path extrusionOk="0" h="34" w="36">
                  <a:moveTo>
                    <a:pt x="35" y="13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6" y="14"/>
                    <a:pt x="35" y="13"/>
                  </a:cubicBezTo>
                  <a:moveTo>
                    <a:pt x="5" y="6"/>
                  </a:moveTo>
                  <a:cubicBezTo>
                    <a:pt x="0" y="12"/>
                    <a:pt x="0" y="21"/>
                    <a:pt x="5" y="27"/>
                  </a:cubicBezTo>
                  <a:cubicBezTo>
                    <a:pt x="8" y="32"/>
                    <a:pt x="13" y="34"/>
                    <a:pt x="19" y="34"/>
                  </a:cubicBezTo>
                  <a:cubicBezTo>
                    <a:pt x="22" y="34"/>
                    <a:pt x="26" y="33"/>
                    <a:pt x="29" y="31"/>
                  </a:cubicBezTo>
                  <a:cubicBezTo>
                    <a:pt x="33" y="27"/>
                    <a:pt x="36" y="22"/>
                    <a:pt x="36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22" y="0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0"/>
                    <a:pt x="34" y="8"/>
                    <a:pt x="32" y="7"/>
                  </a:cubicBezTo>
                  <a:cubicBezTo>
                    <a:pt x="30" y="3"/>
                    <a:pt x="26" y="1"/>
                    <a:pt x="22" y="0"/>
                  </a:cubicBezTo>
                  <a:moveTo>
                    <a:pt x="18" y="0"/>
                  </a:moveTo>
                  <a:cubicBezTo>
                    <a:pt x="15" y="0"/>
                    <a:pt x="11" y="1"/>
                    <a:pt x="8" y="3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7107238" y="-919163"/>
              <a:ext cx="3054350" cy="1814513"/>
            </a:xfrm>
            <a:custGeom>
              <a:rect b="b" l="l" r="r" t="t"/>
              <a:pathLst>
                <a:path extrusionOk="0" h="1143" w="1924">
                  <a:moveTo>
                    <a:pt x="1924" y="0"/>
                  </a:moveTo>
                  <a:lnTo>
                    <a:pt x="1900" y="12"/>
                  </a:lnTo>
                  <a:lnTo>
                    <a:pt x="1760" y="85"/>
                  </a:lnTo>
                  <a:lnTo>
                    <a:pt x="1759" y="85"/>
                  </a:lnTo>
                  <a:lnTo>
                    <a:pt x="1217" y="361"/>
                  </a:lnTo>
                  <a:lnTo>
                    <a:pt x="1200" y="370"/>
                  </a:lnTo>
                  <a:lnTo>
                    <a:pt x="1198" y="372"/>
                  </a:lnTo>
                  <a:lnTo>
                    <a:pt x="1196" y="372"/>
                  </a:lnTo>
                  <a:lnTo>
                    <a:pt x="1196" y="372"/>
                  </a:lnTo>
                  <a:lnTo>
                    <a:pt x="1194" y="374"/>
                  </a:lnTo>
                  <a:lnTo>
                    <a:pt x="1192" y="374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57" y="382"/>
                  </a:lnTo>
                  <a:lnTo>
                    <a:pt x="645" y="457"/>
                  </a:lnTo>
                  <a:lnTo>
                    <a:pt x="645" y="457"/>
                  </a:lnTo>
                  <a:lnTo>
                    <a:pt x="536" y="472"/>
                  </a:lnTo>
                  <a:lnTo>
                    <a:pt x="534" y="472"/>
                  </a:lnTo>
                  <a:lnTo>
                    <a:pt x="36" y="545"/>
                  </a:lnTo>
                  <a:lnTo>
                    <a:pt x="2" y="551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19" y="577"/>
                  </a:lnTo>
                  <a:lnTo>
                    <a:pt x="374" y="1112"/>
                  </a:lnTo>
                  <a:lnTo>
                    <a:pt x="395" y="1143"/>
                  </a:lnTo>
                  <a:lnTo>
                    <a:pt x="397" y="1143"/>
                  </a:lnTo>
                  <a:lnTo>
                    <a:pt x="397" y="1143"/>
                  </a:lnTo>
                  <a:lnTo>
                    <a:pt x="397" y="1143"/>
                  </a:lnTo>
                  <a:lnTo>
                    <a:pt x="401" y="1141"/>
                  </a:lnTo>
                  <a:lnTo>
                    <a:pt x="431" y="1126"/>
                  </a:lnTo>
                  <a:lnTo>
                    <a:pt x="760" y="953"/>
                  </a:lnTo>
                  <a:lnTo>
                    <a:pt x="782" y="942"/>
                  </a:lnTo>
                  <a:lnTo>
                    <a:pt x="782" y="940"/>
                  </a:lnTo>
                  <a:lnTo>
                    <a:pt x="788" y="938"/>
                  </a:lnTo>
                  <a:lnTo>
                    <a:pt x="788" y="936"/>
                  </a:lnTo>
                  <a:lnTo>
                    <a:pt x="782" y="940"/>
                  </a:lnTo>
                  <a:lnTo>
                    <a:pt x="781" y="940"/>
                  </a:lnTo>
                  <a:lnTo>
                    <a:pt x="760" y="951"/>
                  </a:lnTo>
                  <a:lnTo>
                    <a:pt x="431" y="1124"/>
                  </a:lnTo>
                  <a:lnTo>
                    <a:pt x="397" y="1141"/>
                  </a:lnTo>
                  <a:lnTo>
                    <a:pt x="397" y="1143"/>
                  </a:lnTo>
                  <a:lnTo>
                    <a:pt x="395" y="1141"/>
                  </a:lnTo>
                  <a:lnTo>
                    <a:pt x="376" y="1111"/>
                  </a:lnTo>
                  <a:lnTo>
                    <a:pt x="19" y="577"/>
                  </a:lnTo>
                  <a:lnTo>
                    <a:pt x="2" y="553"/>
                  </a:lnTo>
                  <a:lnTo>
                    <a:pt x="2" y="551"/>
                  </a:lnTo>
                  <a:lnTo>
                    <a:pt x="4" y="551"/>
                  </a:lnTo>
                  <a:lnTo>
                    <a:pt x="36" y="547"/>
                  </a:lnTo>
                  <a:lnTo>
                    <a:pt x="534" y="474"/>
                  </a:lnTo>
                  <a:lnTo>
                    <a:pt x="536" y="474"/>
                  </a:lnTo>
                  <a:lnTo>
                    <a:pt x="645" y="457"/>
                  </a:lnTo>
                  <a:lnTo>
                    <a:pt x="647" y="457"/>
                  </a:lnTo>
                  <a:lnTo>
                    <a:pt x="1157" y="384"/>
                  </a:lnTo>
                  <a:lnTo>
                    <a:pt x="1185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92" y="376"/>
                  </a:lnTo>
                  <a:lnTo>
                    <a:pt x="1194" y="374"/>
                  </a:lnTo>
                  <a:lnTo>
                    <a:pt x="1196" y="374"/>
                  </a:lnTo>
                  <a:lnTo>
                    <a:pt x="1198" y="372"/>
                  </a:lnTo>
                  <a:lnTo>
                    <a:pt x="1219" y="363"/>
                  </a:lnTo>
                  <a:lnTo>
                    <a:pt x="1759" y="85"/>
                  </a:lnTo>
                  <a:lnTo>
                    <a:pt x="1760" y="85"/>
                  </a:lnTo>
                  <a:lnTo>
                    <a:pt x="1902" y="14"/>
                  </a:lnTo>
                  <a:lnTo>
                    <a:pt x="1924" y="2"/>
                  </a:lnTo>
                  <a:lnTo>
                    <a:pt x="1924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7107238" y="-919163"/>
              <a:ext cx="3054350" cy="1814513"/>
            </a:xfrm>
            <a:custGeom>
              <a:rect b="b" l="l" r="r" t="t"/>
              <a:pathLst>
                <a:path extrusionOk="0" h="1143" w="1924">
                  <a:moveTo>
                    <a:pt x="1924" y="0"/>
                  </a:moveTo>
                  <a:lnTo>
                    <a:pt x="1900" y="12"/>
                  </a:lnTo>
                  <a:lnTo>
                    <a:pt x="1760" y="85"/>
                  </a:lnTo>
                  <a:lnTo>
                    <a:pt x="1759" y="85"/>
                  </a:lnTo>
                  <a:lnTo>
                    <a:pt x="1217" y="361"/>
                  </a:lnTo>
                  <a:lnTo>
                    <a:pt x="1200" y="370"/>
                  </a:lnTo>
                  <a:lnTo>
                    <a:pt x="1198" y="372"/>
                  </a:lnTo>
                  <a:lnTo>
                    <a:pt x="1196" y="372"/>
                  </a:lnTo>
                  <a:lnTo>
                    <a:pt x="1196" y="372"/>
                  </a:lnTo>
                  <a:lnTo>
                    <a:pt x="1194" y="374"/>
                  </a:lnTo>
                  <a:lnTo>
                    <a:pt x="1192" y="374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57" y="382"/>
                  </a:lnTo>
                  <a:lnTo>
                    <a:pt x="645" y="457"/>
                  </a:lnTo>
                  <a:lnTo>
                    <a:pt x="645" y="457"/>
                  </a:lnTo>
                  <a:lnTo>
                    <a:pt x="536" y="472"/>
                  </a:lnTo>
                  <a:lnTo>
                    <a:pt x="534" y="472"/>
                  </a:lnTo>
                  <a:lnTo>
                    <a:pt x="36" y="545"/>
                  </a:lnTo>
                  <a:lnTo>
                    <a:pt x="2" y="551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19" y="577"/>
                  </a:lnTo>
                  <a:lnTo>
                    <a:pt x="374" y="1112"/>
                  </a:lnTo>
                  <a:lnTo>
                    <a:pt x="395" y="1143"/>
                  </a:lnTo>
                  <a:lnTo>
                    <a:pt x="397" y="1143"/>
                  </a:lnTo>
                  <a:lnTo>
                    <a:pt x="397" y="1143"/>
                  </a:lnTo>
                  <a:lnTo>
                    <a:pt x="397" y="1143"/>
                  </a:lnTo>
                  <a:lnTo>
                    <a:pt x="401" y="1141"/>
                  </a:lnTo>
                  <a:lnTo>
                    <a:pt x="431" y="1126"/>
                  </a:lnTo>
                  <a:lnTo>
                    <a:pt x="760" y="953"/>
                  </a:lnTo>
                  <a:lnTo>
                    <a:pt x="782" y="942"/>
                  </a:lnTo>
                  <a:lnTo>
                    <a:pt x="782" y="940"/>
                  </a:lnTo>
                  <a:lnTo>
                    <a:pt x="788" y="938"/>
                  </a:lnTo>
                  <a:lnTo>
                    <a:pt x="788" y="936"/>
                  </a:lnTo>
                  <a:lnTo>
                    <a:pt x="782" y="940"/>
                  </a:lnTo>
                  <a:lnTo>
                    <a:pt x="781" y="940"/>
                  </a:lnTo>
                  <a:lnTo>
                    <a:pt x="760" y="951"/>
                  </a:lnTo>
                  <a:lnTo>
                    <a:pt x="431" y="1124"/>
                  </a:lnTo>
                  <a:lnTo>
                    <a:pt x="397" y="1141"/>
                  </a:lnTo>
                  <a:lnTo>
                    <a:pt x="397" y="1143"/>
                  </a:lnTo>
                  <a:lnTo>
                    <a:pt x="395" y="1141"/>
                  </a:lnTo>
                  <a:lnTo>
                    <a:pt x="376" y="1111"/>
                  </a:lnTo>
                  <a:lnTo>
                    <a:pt x="19" y="577"/>
                  </a:lnTo>
                  <a:lnTo>
                    <a:pt x="2" y="553"/>
                  </a:lnTo>
                  <a:lnTo>
                    <a:pt x="2" y="551"/>
                  </a:lnTo>
                  <a:lnTo>
                    <a:pt x="4" y="551"/>
                  </a:lnTo>
                  <a:lnTo>
                    <a:pt x="36" y="547"/>
                  </a:lnTo>
                  <a:lnTo>
                    <a:pt x="534" y="474"/>
                  </a:lnTo>
                  <a:lnTo>
                    <a:pt x="536" y="474"/>
                  </a:lnTo>
                  <a:lnTo>
                    <a:pt x="645" y="457"/>
                  </a:lnTo>
                  <a:lnTo>
                    <a:pt x="647" y="457"/>
                  </a:lnTo>
                  <a:lnTo>
                    <a:pt x="1157" y="384"/>
                  </a:lnTo>
                  <a:lnTo>
                    <a:pt x="1185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92" y="376"/>
                  </a:lnTo>
                  <a:lnTo>
                    <a:pt x="1194" y="374"/>
                  </a:lnTo>
                  <a:lnTo>
                    <a:pt x="1196" y="374"/>
                  </a:lnTo>
                  <a:lnTo>
                    <a:pt x="1198" y="372"/>
                  </a:lnTo>
                  <a:lnTo>
                    <a:pt x="1219" y="363"/>
                  </a:lnTo>
                  <a:lnTo>
                    <a:pt x="1759" y="85"/>
                  </a:lnTo>
                  <a:lnTo>
                    <a:pt x="1760" y="85"/>
                  </a:lnTo>
                  <a:lnTo>
                    <a:pt x="1902" y="14"/>
                  </a:lnTo>
                  <a:lnTo>
                    <a:pt x="1924" y="2"/>
                  </a:lnTo>
                  <a:lnTo>
                    <a:pt x="1924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8367713" y="-1262063"/>
              <a:ext cx="2660650" cy="1828800"/>
            </a:xfrm>
            <a:custGeom>
              <a:rect b="b" l="l" r="r" t="t"/>
              <a:pathLst>
                <a:path extrusionOk="0" h="1152" w="1676">
                  <a:moveTo>
                    <a:pt x="1617" y="453"/>
                  </a:moveTo>
                  <a:lnTo>
                    <a:pt x="1615" y="455"/>
                  </a:lnTo>
                  <a:lnTo>
                    <a:pt x="1617" y="455"/>
                  </a:lnTo>
                  <a:lnTo>
                    <a:pt x="1617" y="453"/>
                  </a:lnTo>
                  <a:close/>
                  <a:moveTo>
                    <a:pt x="1130" y="216"/>
                  </a:moveTo>
                  <a:lnTo>
                    <a:pt x="1130" y="216"/>
                  </a:lnTo>
                  <a:lnTo>
                    <a:pt x="1130" y="218"/>
                  </a:lnTo>
                  <a:lnTo>
                    <a:pt x="1132" y="243"/>
                  </a:lnTo>
                  <a:lnTo>
                    <a:pt x="1158" y="647"/>
                  </a:lnTo>
                  <a:lnTo>
                    <a:pt x="1160" y="684"/>
                  </a:lnTo>
                  <a:lnTo>
                    <a:pt x="1160" y="684"/>
                  </a:lnTo>
                  <a:lnTo>
                    <a:pt x="1160" y="686"/>
                  </a:lnTo>
                  <a:lnTo>
                    <a:pt x="1138" y="701"/>
                  </a:lnTo>
                  <a:lnTo>
                    <a:pt x="605" y="1071"/>
                  </a:lnTo>
                  <a:lnTo>
                    <a:pt x="590" y="1082"/>
                  </a:lnTo>
                  <a:lnTo>
                    <a:pt x="588" y="1082"/>
                  </a:lnTo>
                  <a:lnTo>
                    <a:pt x="579" y="1090"/>
                  </a:lnTo>
                  <a:lnTo>
                    <a:pt x="551" y="1092"/>
                  </a:lnTo>
                  <a:lnTo>
                    <a:pt x="26" y="1148"/>
                  </a:lnTo>
                  <a:lnTo>
                    <a:pt x="0" y="1150"/>
                  </a:lnTo>
                  <a:lnTo>
                    <a:pt x="2" y="1152"/>
                  </a:lnTo>
                  <a:lnTo>
                    <a:pt x="26" y="1150"/>
                  </a:lnTo>
                  <a:lnTo>
                    <a:pt x="551" y="1094"/>
                  </a:lnTo>
                  <a:lnTo>
                    <a:pt x="579" y="1090"/>
                  </a:lnTo>
                  <a:lnTo>
                    <a:pt x="590" y="1084"/>
                  </a:lnTo>
                  <a:lnTo>
                    <a:pt x="590" y="1082"/>
                  </a:lnTo>
                  <a:lnTo>
                    <a:pt x="605" y="1073"/>
                  </a:lnTo>
                  <a:lnTo>
                    <a:pt x="1138" y="703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0" y="684"/>
                  </a:lnTo>
                  <a:lnTo>
                    <a:pt x="1162" y="684"/>
                  </a:lnTo>
                  <a:lnTo>
                    <a:pt x="1162" y="684"/>
                  </a:lnTo>
                  <a:lnTo>
                    <a:pt x="1158" y="647"/>
                  </a:lnTo>
                  <a:lnTo>
                    <a:pt x="1134" y="243"/>
                  </a:lnTo>
                  <a:lnTo>
                    <a:pt x="1132" y="218"/>
                  </a:lnTo>
                  <a:lnTo>
                    <a:pt x="1158" y="231"/>
                  </a:lnTo>
                  <a:lnTo>
                    <a:pt x="1410" y="353"/>
                  </a:lnTo>
                  <a:lnTo>
                    <a:pt x="1412" y="353"/>
                  </a:lnTo>
                  <a:lnTo>
                    <a:pt x="1583" y="438"/>
                  </a:lnTo>
                  <a:lnTo>
                    <a:pt x="1615" y="453"/>
                  </a:lnTo>
                  <a:lnTo>
                    <a:pt x="1615" y="453"/>
                  </a:lnTo>
                  <a:lnTo>
                    <a:pt x="1585" y="438"/>
                  </a:lnTo>
                  <a:lnTo>
                    <a:pt x="1412" y="353"/>
                  </a:lnTo>
                  <a:lnTo>
                    <a:pt x="1412" y="353"/>
                  </a:lnTo>
                  <a:lnTo>
                    <a:pt x="1160" y="230"/>
                  </a:lnTo>
                  <a:lnTo>
                    <a:pt x="1130" y="216"/>
                  </a:lnTo>
                  <a:close/>
                  <a:moveTo>
                    <a:pt x="1676" y="0"/>
                  </a:moveTo>
                  <a:lnTo>
                    <a:pt x="1674" y="2"/>
                  </a:lnTo>
                  <a:lnTo>
                    <a:pt x="1645" y="12"/>
                  </a:lnTo>
                  <a:lnTo>
                    <a:pt x="1160" y="192"/>
                  </a:lnTo>
                  <a:lnTo>
                    <a:pt x="1117" y="207"/>
                  </a:lnTo>
                  <a:lnTo>
                    <a:pt x="1104" y="198"/>
                  </a:lnTo>
                  <a:lnTo>
                    <a:pt x="852" y="15"/>
                  </a:lnTo>
                  <a:lnTo>
                    <a:pt x="837" y="4"/>
                  </a:lnTo>
                  <a:lnTo>
                    <a:pt x="837" y="6"/>
                  </a:lnTo>
                  <a:lnTo>
                    <a:pt x="850" y="15"/>
                  </a:lnTo>
                  <a:lnTo>
                    <a:pt x="1104" y="199"/>
                  </a:lnTo>
                  <a:lnTo>
                    <a:pt x="1117" y="209"/>
                  </a:lnTo>
                  <a:lnTo>
                    <a:pt x="1160" y="194"/>
                  </a:lnTo>
                  <a:lnTo>
                    <a:pt x="1645" y="13"/>
                  </a:lnTo>
                  <a:lnTo>
                    <a:pt x="1674" y="2"/>
                  </a:lnTo>
                  <a:lnTo>
                    <a:pt x="1674" y="8"/>
                  </a:lnTo>
                  <a:lnTo>
                    <a:pt x="1672" y="10"/>
                  </a:lnTo>
                  <a:lnTo>
                    <a:pt x="1670" y="27"/>
                  </a:lnTo>
                  <a:lnTo>
                    <a:pt x="1619" y="436"/>
                  </a:lnTo>
                  <a:lnTo>
                    <a:pt x="1615" y="453"/>
                  </a:lnTo>
                  <a:lnTo>
                    <a:pt x="1617" y="451"/>
                  </a:lnTo>
                  <a:lnTo>
                    <a:pt x="1619" y="436"/>
                  </a:lnTo>
                  <a:lnTo>
                    <a:pt x="1672" y="27"/>
                  </a:lnTo>
                  <a:lnTo>
                    <a:pt x="1674" y="8"/>
                  </a:lnTo>
                  <a:lnTo>
                    <a:pt x="1674" y="6"/>
                  </a:lnTo>
                  <a:lnTo>
                    <a:pt x="1676" y="2"/>
                  </a:lnTo>
                  <a:lnTo>
                    <a:pt x="1674" y="2"/>
                  </a:lnTo>
                  <a:lnTo>
                    <a:pt x="1674" y="0"/>
                  </a:lnTo>
                  <a:lnTo>
                    <a:pt x="1676" y="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8367713" y="-1262063"/>
              <a:ext cx="2660650" cy="1828800"/>
            </a:xfrm>
            <a:custGeom>
              <a:rect b="b" l="l" r="r" t="t"/>
              <a:pathLst>
                <a:path extrusionOk="0" h="1152" w="1676">
                  <a:moveTo>
                    <a:pt x="1617" y="453"/>
                  </a:moveTo>
                  <a:lnTo>
                    <a:pt x="1615" y="455"/>
                  </a:lnTo>
                  <a:lnTo>
                    <a:pt x="1617" y="455"/>
                  </a:lnTo>
                  <a:lnTo>
                    <a:pt x="1617" y="453"/>
                  </a:lnTo>
                  <a:moveTo>
                    <a:pt x="1130" y="216"/>
                  </a:moveTo>
                  <a:lnTo>
                    <a:pt x="1130" y="216"/>
                  </a:lnTo>
                  <a:lnTo>
                    <a:pt x="1130" y="218"/>
                  </a:lnTo>
                  <a:lnTo>
                    <a:pt x="1132" y="243"/>
                  </a:lnTo>
                  <a:lnTo>
                    <a:pt x="1158" y="647"/>
                  </a:lnTo>
                  <a:lnTo>
                    <a:pt x="1160" y="684"/>
                  </a:lnTo>
                  <a:lnTo>
                    <a:pt x="1160" y="684"/>
                  </a:lnTo>
                  <a:lnTo>
                    <a:pt x="1160" y="686"/>
                  </a:lnTo>
                  <a:lnTo>
                    <a:pt x="1138" y="701"/>
                  </a:lnTo>
                  <a:lnTo>
                    <a:pt x="605" y="1071"/>
                  </a:lnTo>
                  <a:lnTo>
                    <a:pt x="590" y="1082"/>
                  </a:lnTo>
                  <a:lnTo>
                    <a:pt x="588" y="1082"/>
                  </a:lnTo>
                  <a:lnTo>
                    <a:pt x="579" y="1090"/>
                  </a:lnTo>
                  <a:lnTo>
                    <a:pt x="551" y="1092"/>
                  </a:lnTo>
                  <a:lnTo>
                    <a:pt x="26" y="1148"/>
                  </a:lnTo>
                  <a:lnTo>
                    <a:pt x="0" y="1150"/>
                  </a:lnTo>
                  <a:lnTo>
                    <a:pt x="2" y="1152"/>
                  </a:lnTo>
                  <a:lnTo>
                    <a:pt x="26" y="1150"/>
                  </a:lnTo>
                  <a:lnTo>
                    <a:pt x="551" y="1094"/>
                  </a:lnTo>
                  <a:lnTo>
                    <a:pt x="579" y="1090"/>
                  </a:lnTo>
                  <a:lnTo>
                    <a:pt x="590" y="1084"/>
                  </a:lnTo>
                  <a:lnTo>
                    <a:pt x="590" y="1082"/>
                  </a:lnTo>
                  <a:lnTo>
                    <a:pt x="605" y="1073"/>
                  </a:lnTo>
                  <a:lnTo>
                    <a:pt x="1138" y="703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0" y="684"/>
                  </a:lnTo>
                  <a:lnTo>
                    <a:pt x="1162" y="684"/>
                  </a:lnTo>
                  <a:lnTo>
                    <a:pt x="1162" y="684"/>
                  </a:lnTo>
                  <a:lnTo>
                    <a:pt x="1158" y="647"/>
                  </a:lnTo>
                  <a:lnTo>
                    <a:pt x="1134" y="243"/>
                  </a:lnTo>
                  <a:lnTo>
                    <a:pt x="1132" y="218"/>
                  </a:lnTo>
                  <a:lnTo>
                    <a:pt x="1158" y="231"/>
                  </a:lnTo>
                  <a:lnTo>
                    <a:pt x="1410" y="353"/>
                  </a:lnTo>
                  <a:lnTo>
                    <a:pt x="1412" y="353"/>
                  </a:lnTo>
                  <a:lnTo>
                    <a:pt x="1583" y="438"/>
                  </a:lnTo>
                  <a:lnTo>
                    <a:pt x="1615" y="453"/>
                  </a:lnTo>
                  <a:lnTo>
                    <a:pt x="1615" y="453"/>
                  </a:lnTo>
                  <a:lnTo>
                    <a:pt x="1585" y="438"/>
                  </a:lnTo>
                  <a:lnTo>
                    <a:pt x="1412" y="353"/>
                  </a:lnTo>
                  <a:lnTo>
                    <a:pt x="1412" y="353"/>
                  </a:lnTo>
                  <a:lnTo>
                    <a:pt x="1160" y="230"/>
                  </a:lnTo>
                  <a:lnTo>
                    <a:pt x="1130" y="216"/>
                  </a:lnTo>
                  <a:moveTo>
                    <a:pt x="1676" y="0"/>
                  </a:moveTo>
                  <a:lnTo>
                    <a:pt x="1674" y="2"/>
                  </a:lnTo>
                  <a:lnTo>
                    <a:pt x="1645" y="12"/>
                  </a:lnTo>
                  <a:lnTo>
                    <a:pt x="1160" y="192"/>
                  </a:lnTo>
                  <a:lnTo>
                    <a:pt x="1117" y="207"/>
                  </a:lnTo>
                  <a:lnTo>
                    <a:pt x="1104" y="198"/>
                  </a:lnTo>
                  <a:lnTo>
                    <a:pt x="852" y="15"/>
                  </a:lnTo>
                  <a:lnTo>
                    <a:pt x="837" y="4"/>
                  </a:lnTo>
                  <a:lnTo>
                    <a:pt x="837" y="6"/>
                  </a:lnTo>
                  <a:lnTo>
                    <a:pt x="850" y="15"/>
                  </a:lnTo>
                  <a:lnTo>
                    <a:pt x="1104" y="199"/>
                  </a:lnTo>
                  <a:lnTo>
                    <a:pt x="1117" y="209"/>
                  </a:lnTo>
                  <a:lnTo>
                    <a:pt x="1160" y="194"/>
                  </a:lnTo>
                  <a:lnTo>
                    <a:pt x="1645" y="13"/>
                  </a:lnTo>
                  <a:lnTo>
                    <a:pt x="1674" y="2"/>
                  </a:lnTo>
                  <a:lnTo>
                    <a:pt x="1674" y="8"/>
                  </a:lnTo>
                  <a:lnTo>
                    <a:pt x="1672" y="10"/>
                  </a:lnTo>
                  <a:lnTo>
                    <a:pt x="1670" y="27"/>
                  </a:lnTo>
                  <a:lnTo>
                    <a:pt x="1619" y="436"/>
                  </a:lnTo>
                  <a:lnTo>
                    <a:pt x="1615" y="453"/>
                  </a:lnTo>
                  <a:lnTo>
                    <a:pt x="1617" y="451"/>
                  </a:lnTo>
                  <a:lnTo>
                    <a:pt x="1619" y="436"/>
                  </a:lnTo>
                  <a:lnTo>
                    <a:pt x="1672" y="27"/>
                  </a:lnTo>
                  <a:lnTo>
                    <a:pt x="1674" y="8"/>
                  </a:lnTo>
                  <a:lnTo>
                    <a:pt x="1674" y="6"/>
                  </a:lnTo>
                  <a:lnTo>
                    <a:pt x="1676" y="2"/>
                  </a:lnTo>
                  <a:lnTo>
                    <a:pt x="1674" y="2"/>
                  </a:lnTo>
                  <a:lnTo>
                    <a:pt x="1674" y="0"/>
                  </a:lnTo>
                  <a:lnTo>
                    <a:pt x="1676" y="0"/>
                  </a:lnTo>
                  <a:lnTo>
                    <a:pt x="1676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8255001" y="6435726"/>
              <a:ext cx="107950" cy="101600"/>
            </a:xfrm>
            <a:custGeom>
              <a:rect b="b" l="l" r="r" t="t"/>
              <a:pathLst>
                <a:path extrusionOk="0" h="34" w="36">
                  <a:moveTo>
                    <a:pt x="23" y="1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1" y="24"/>
                    <a:pt x="3" y="27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21" y="34"/>
                    <a:pt x="24" y="33"/>
                    <a:pt x="27" y="31"/>
                  </a:cubicBezTo>
                  <a:cubicBezTo>
                    <a:pt x="35" y="25"/>
                    <a:pt x="36" y="14"/>
                    <a:pt x="31" y="7"/>
                  </a:cubicBezTo>
                  <a:cubicBezTo>
                    <a:pt x="29" y="4"/>
                    <a:pt x="26" y="2"/>
                    <a:pt x="23" y="1"/>
                  </a:cubicBezTo>
                  <a:moveTo>
                    <a:pt x="17" y="0"/>
                  </a:moveTo>
                  <a:cubicBezTo>
                    <a:pt x="13" y="0"/>
                    <a:pt x="10" y="1"/>
                    <a:pt x="7" y="3"/>
                  </a:cubicBezTo>
                  <a:cubicBezTo>
                    <a:pt x="2" y="6"/>
                    <a:pt x="0" y="11"/>
                    <a:pt x="0" y="1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7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10142539" y="6259513"/>
              <a:ext cx="107950" cy="101600"/>
            </a:xfrm>
            <a:custGeom>
              <a:rect b="b" l="l" r="r" t="t"/>
              <a:pathLst>
                <a:path extrusionOk="0" h="34" w="36">
                  <a:moveTo>
                    <a:pt x="0" y="16"/>
                  </a:moveTo>
                  <a:cubicBezTo>
                    <a:pt x="0" y="20"/>
                    <a:pt x="1" y="24"/>
                    <a:pt x="3" y="27"/>
                  </a:cubicBezTo>
                  <a:cubicBezTo>
                    <a:pt x="6" y="31"/>
                    <a:pt x="11" y="34"/>
                    <a:pt x="15" y="3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8" y="15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8" y="15"/>
                    <a:pt x="18" y="15"/>
                    <a:pt x="18" y="15"/>
                  </a:cubicBezTo>
                  <a:moveTo>
                    <a:pt x="3" y="7"/>
                  </a:moveTo>
                  <a:cubicBezTo>
                    <a:pt x="1" y="9"/>
                    <a:pt x="0" y="13"/>
                    <a:pt x="0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9" y="5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7" y="34"/>
                    <a:pt x="17" y="34"/>
                  </a:cubicBezTo>
                  <a:cubicBezTo>
                    <a:pt x="21" y="34"/>
                    <a:pt x="24" y="33"/>
                    <a:pt x="27" y="31"/>
                  </a:cubicBezTo>
                  <a:cubicBezTo>
                    <a:pt x="35" y="25"/>
                    <a:pt x="36" y="14"/>
                    <a:pt x="31" y="7"/>
                  </a:cubicBezTo>
                  <a:cubicBezTo>
                    <a:pt x="30" y="6"/>
                    <a:pt x="30" y="6"/>
                    <a:pt x="29" y="5"/>
                  </a:cubicBezTo>
                  <a:moveTo>
                    <a:pt x="10" y="1"/>
                  </a:moveTo>
                  <a:cubicBezTo>
                    <a:pt x="9" y="2"/>
                    <a:pt x="8" y="3"/>
                    <a:pt x="7" y="3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22" y="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3"/>
                    <a:pt x="24" y="1"/>
                    <a:pt x="22" y="1"/>
                  </a:cubicBezTo>
                  <a:moveTo>
                    <a:pt x="17" y="0"/>
                  </a:moveTo>
                  <a:cubicBezTo>
                    <a:pt x="15" y="0"/>
                    <a:pt x="13" y="0"/>
                    <a:pt x="11" y="1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8" y="0"/>
                    <a:pt x="17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9250364" y="6218238"/>
              <a:ext cx="109538" cy="104775"/>
            </a:xfrm>
            <a:custGeom>
              <a:rect b="b" l="l" r="r" t="t"/>
              <a:pathLst>
                <a:path extrusionOk="0" h="35" w="37">
                  <a:moveTo>
                    <a:pt x="22" y="17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13" y="34"/>
                    <a:pt x="16" y="35"/>
                    <a:pt x="19" y="35"/>
                  </a:cubicBezTo>
                  <a:cubicBezTo>
                    <a:pt x="23" y="35"/>
                    <a:pt x="27" y="34"/>
                    <a:pt x="30" y="31"/>
                  </a:cubicBezTo>
                  <a:cubicBezTo>
                    <a:pt x="34" y="28"/>
                    <a:pt x="36" y="23"/>
                    <a:pt x="37" y="18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4"/>
                  </a:cubicBezTo>
                  <a:cubicBezTo>
                    <a:pt x="1" y="9"/>
                    <a:pt x="0" y="20"/>
                    <a:pt x="6" y="28"/>
                  </a:cubicBezTo>
                  <a:cubicBezTo>
                    <a:pt x="7" y="30"/>
                    <a:pt x="9" y="31"/>
                    <a:pt x="10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4"/>
                    <a:pt x="35" y="10"/>
                    <a:pt x="33" y="7"/>
                  </a:cubicBezTo>
                  <a:cubicBezTo>
                    <a:pt x="31" y="4"/>
                    <a:pt x="27" y="2"/>
                    <a:pt x="23" y="1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0" y="0"/>
                    <a:pt x="19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9702801" y="5487988"/>
              <a:ext cx="114300" cy="100013"/>
            </a:xfrm>
            <a:custGeom>
              <a:rect b="b" l="l" r="r" t="t"/>
              <a:pathLst>
                <a:path extrusionOk="0" h="34" w="38">
                  <a:moveTo>
                    <a:pt x="19" y="2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5" y="34"/>
                    <a:pt x="17" y="34"/>
                    <a:pt x="20" y="34"/>
                  </a:cubicBezTo>
                  <a:cubicBezTo>
                    <a:pt x="22" y="34"/>
                    <a:pt x="24" y="34"/>
                    <a:pt x="25" y="33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21" y="19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36" y="12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7" y="33"/>
                    <a:pt x="29" y="32"/>
                    <a:pt x="30" y="31"/>
                  </a:cubicBezTo>
                  <a:cubicBezTo>
                    <a:pt x="36" y="27"/>
                    <a:pt x="38" y="19"/>
                    <a:pt x="36" y="12"/>
                  </a:cubicBezTo>
                  <a:moveTo>
                    <a:pt x="20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8"/>
                  </a:cubicBezTo>
                  <a:cubicBezTo>
                    <a:pt x="7" y="30"/>
                    <a:pt x="10" y="31"/>
                    <a:pt x="12" y="3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0"/>
                    <a:pt x="35" y="8"/>
                    <a:pt x="33" y="7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8847139" y="5580063"/>
              <a:ext cx="109538" cy="104775"/>
            </a:xfrm>
            <a:custGeom>
              <a:rect b="b" l="l" r="r" t="t"/>
              <a:pathLst>
                <a:path extrusionOk="0" h="35" w="37">
                  <a:moveTo>
                    <a:pt x="19" y="0"/>
                  </a:moveTo>
                  <a:cubicBezTo>
                    <a:pt x="15" y="0"/>
                    <a:pt x="12" y="1"/>
                    <a:pt x="9" y="4"/>
                  </a:cubicBezTo>
                  <a:cubicBezTo>
                    <a:pt x="2" y="9"/>
                    <a:pt x="0" y="18"/>
                    <a:pt x="4" y="2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9" y="32"/>
                    <a:pt x="14" y="35"/>
                    <a:pt x="19" y="35"/>
                  </a:cubicBezTo>
                  <a:cubicBezTo>
                    <a:pt x="23" y="35"/>
                    <a:pt x="26" y="33"/>
                    <a:pt x="29" y="31"/>
                  </a:cubicBezTo>
                  <a:cubicBezTo>
                    <a:pt x="33" y="28"/>
                    <a:pt x="35" y="25"/>
                    <a:pt x="36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5"/>
                    <a:pt x="36" y="11"/>
                    <a:pt x="33" y="7"/>
                  </a:cubicBezTo>
                  <a:cubicBezTo>
                    <a:pt x="29" y="3"/>
                    <a:pt x="24" y="0"/>
                    <a:pt x="19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8064501" y="5362576"/>
              <a:ext cx="115888" cy="100013"/>
            </a:xfrm>
            <a:custGeom>
              <a:rect b="b" l="l" r="r" t="t"/>
              <a:pathLst>
                <a:path extrusionOk="0" h="34" w="39">
                  <a:moveTo>
                    <a:pt x="17" y="24"/>
                  </a:moveTo>
                  <a:cubicBezTo>
                    <a:pt x="6" y="28"/>
                    <a:pt x="6" y="28"/>
                    <a:pt x="6" y="28"/>
                  </a:cubicBezTo>
                  <a:cubicBezTo>
                    <a:pt x="8" y="30"/>
                    <a:pt x="11" y="32"/>
                    <a:pt x="14" y="33"/>
                  </a:cubicBezTo>
                  <a:cubicBezTo>
                    <a:pt x="17" y="24"/>
                    <a:pt x="17" y="24"/>
                    <a:pt x="17" y="24"/>
                  </a:cubicBezTo>
                  <a:moveTo>
                    <a:pt x="20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6" y="34"/>
                    <a:pt x="18" y="34"/>
                    <a:pt x="20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1" y="30"/>
                    <a:pt x="31" y="30"/>
                    <a:pt x="32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8" y="23"/>
                    <a:pt x="39" y="13"/>
                    <a:pt x="33" y="7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7691439" y="6507163"/>
              <a:ext cx="111125" cy="101600"/>
            </a:xfrm>
            <a:custGeom>
              <a:rect b="b" l="l" r="r" t="t"/>
              <a:pathLst>
                <a:path extrusionOk="0" h="34" w="37">
                  <a:moveTo>
                    <a:pt x="36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2" y="34"/>
                    <a:pt x="26" y="33"/>
                    <a:pt x="29" y="31"/>
                  </a:cubicBezTo>
                  <a:cubicBezTo>
                    <a:pt x="34" y="27"/>
                    <a:pt x="37" y="21"/>
                    <a:pt x="36" y="15"/>
                  </a:cubicBezTo>
                  <a:moveTo>
                    <a:pt x="31" y="5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2"/>
                    <a:pt x="34" y="9"/>
                    <a:pt x="33" y="7"/>
                  </a:cubicBezTo>
                  <a:cubicBezTo>
                    <a:pt x="32" y="6"/>
                    <a:pt x="31" y="5"/>
                    <a:pt x="31" y="5"/>
                  </a:cubicBezTo>
                  <a:moveTo>
                    <a:pt x="7" y="5"/>
                  </a:moveTo>
                  <a:cubicBezTo>
                    <a:pt x="1" y="11"/>
                    <a:pt x="0" y="20"/>
                    <a:pt x="5" y="27"/>
                  </a:cubicBezTo>
                  <a:cubicBezTo>
                    <a:pt x="8" y="31"/>
                    <a:pt x="12" y="33"/>
                    <a:pt x="16" y="3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21" y="0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2"/>
                    <a:pt x="24" y="0"/>
                    <a:pt x="21" y="0"/>
                  </a:cubicBezTo>
                  <a:moveTo>
                    <a:pt x="19" y="0"/>
                  </a:moveTo>
                  <a:cubicBezTo>
                    <a:pt x="15" y="0"/>
                    <a:pt x="11" y="1"/>
                    <a:pt x="8" y="3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7232651" y="5662613"/>
              <a:ext cx="109538" cy="101600"/>
            </a:xfrm>
            <a:custGeom>
              <a:rect b="b" l="l" r="r" t="t"/>
              <a:pathLst>
                <a:path extrusionOk="0" h="34" w="37">
                  <a:moveTo>
                    <a:pt x="37" y="12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6"/>
                    <a:pt x="37" y="14"/>
                    <a:pt x="37" y="12"/>
                  </a:cubicBezTo>
                  <a:moveTo>
                    <a:pt x="20" y="0"/>
                  </a:moveTo>
                  <a:cubicBezTo>
                    <a:pt x="16" y="0"/>
                    <a:pt x="13" y="1"/>
                    <a:pt x="10" y="3"/>
                  </a:cubicBezTo>
                  <a:cubicBezTo>
                    <a:pt x="2" y="9"/>
                    <a:pt x="0" y="19"/>
                    <a:pt x="6" y="27"/>
                  </a:cubicBezTo>
                  <a:cubicBezTo>
                    <a:pt x="9" y="31"/>
                    <a:pt x="14" y="34"/>
                    <a:pt x="19" y="34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4" y="34"/>
                    <a:pt x="27" y="33"/>
                    <a:pt x="30" y="31"/>
                  </a:cubicBezTo>
                  <a:cubicBezTo>
                    <a:pt x="34" y="28"/>
                    <a:pt x="37" y="23"/>
                    <a:pt x="37" y="18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0"/>
                    <a:pt x="35" y="8"/>
                    <a:pt x="34" y="6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8339139" y="5830888"/>
              <a:ext cx="111125" cy="103188"/>
            </a:xfrm>
            <a:custGeom>
              <a:rect b="b" l="l" r="r" t="t"/>
              <a:pathLst>
                <a:path extrusionOk="0" h="35" w="37">
                  <a:moveTo>
                    <a:pt x="6" y="4"/>
                  </a:moveTo>
                  <a:cubicBezTo>
                    <a:pt x="2" y="8"/>
                    <a:pt x="0" y="12"/>
                    <a:pt x="0" y="1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17" y="0"/>
                  </a:moveTo>
                  <a:cubicBezTo>
                    <a:pt x="13" y="0"/>
                    <a:pt x="10" y="1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7" y="32"/>
                    <a:pt x="12" y="35"/>
                    <a:pt x="17" y="35"/>
                  </a:cubicBezTo>
                  <a:cubicBezTo>
                    <a:pt x="19" y="35"/>
                    <a:pt x="21" y="34"/>
                    <a:pt x="23" y="3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5" y="33"/>
                    <a:pt x="26" y="32"/>
                    <a:pt x="27" y="31"/>
                  </a:cubicBezTo>
                  <a:cubicBezTo>
                    <a:pt x="35" y="25"/>
                    <a:pt x="37" y="15"/>
                    <a:pt x="31" y="7"/>
                  </a:cubicBezTo>
                  <a:cubicBezTo>
                    <a:pt x="27" y="2"/>
                    <a:pt x="22" y="0"/>
                    <a:pt x="17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8355014" y="5624513"/>
              <a:ext cx="3219450" cy="4160838"/>
            </a:xfrm>
            <a:custGeom>
              <a:rect b="b" l="l" r="r" t="t"/>
              <a:pathLst>
                <a:path extrusionOk="0" h="2621" w="2028">
                  <a:moveTo>
                    <a:pt x="814" y="2621"/>
                  </a:moveTo>
                  <a:lnTo>
                    <a:pt x="814" y="2621"/>
                  </a:lnTo>
                  <a:lnTo>
                    <a:pt x="816" y="2621"/>
                  </a:lnTo>
                  <a:lnTo>
                    <a:pt x="814" y="2621"/>
                  </a:lnTo>
                  <a:close/>
                  <a:moveTo>
                    <a:pt x="1803" y="2344"/>
                  </a:moveTo>
                  <a:lnTo>
                    <a:pt x="1803" y="2346"/>
                  </a:lnTo>
                  <a:lnTo>
                    <a:pt x="1807" y="2358"/>
                  </a:lnTo>
                  <a:lnTo>
                    <a:pt x="1765" y="2369"/>
                  </a:lnTo>
                  <a:lnTo>
                    <a:pt x="851" y="2611"/>
                  </a:lnTo>
                  <a:lnTo>
                    <a:pt x="819" y="2619"/>
                  </a:lnTo>
                  <a:lnTo>
                    <a:pt x="816" y="2621"/>
                  </a:lnTo>
                  <a:lnTo>
                    <a:pt x="851" y="2611"/>
                  </a:lnTo>
                  <a:lnTo>
                    <a:pt x="1765" y="2371"/>
                  </a:lnTo>
                  <a:lnTo>
                    <a:pt x="1808" y="2359"/>
                  </a:lnTo>
                  <a:lnTo>
                    <a:pt x="1803" y="2344"/>
                  </a:lnTo>
                  <a:close/>
                  <a:moveTo>
                    <a:pt x="955" y="1952"/>
                  </a:moveTo>
                  <a:lnTo>
                    <a:pt x="953" y="1952"/>
                  </a:lnTo>
                  <a:lnTo>
                    <a:pt x="889" y="2262"/>
                  </a:lnTo>
                  <a:lnTo>
                    <a:pt x="451" y="2044"/>
                  </a:lnTo>
                  <a:lnTo>
                    <a:pt x="430" y="2033"/>
                  </a:lnTo>
                  <a:lnTo>
                    <a:pt x="423" y="2029"/>
                  </a:lnTo>
                  <a:lnTo>
                    <a:pt x="421" y="2029"/>
                  </a:lnTo>
                  <a:lnTo>
                    <a:pt x="421" y="2031"/>
                  </a:lnTo>
                  <a:lnTo>
                    <a:pt x="428" y="2034"/>
                  </a:lnTo>
                  <a:lnTo>
                    <a:pt x="449" y="2044"/>
                  </a:lnTo>
                  <a:lnTo>
                    <a:pt x="889" y="2264"/>
                  </a:lnTo>
                  <a:lnTo>
                    <a:pt x="823" y="2579"/>
                  </a:lnTo>
                  <a:lnTo>
                    <a:pt x="814" y="2619"/>
                  </a:lnTo>
                  <a:lnTo>
                    <a:pt x="816" y="2621"/>
                  </a:lnTo>
                  <a:lnTo>
                    <a:pt x="816" y="2619"/>
                  </a:lnTo>
                  <a:lnTo>
                    <a:pt x="825" y="2579"/>
                  </a:lnTo>
                  <a:lnTo>
                    <a:pt x="889" y="2264"/>
                  </a:lnTo>
                  <a:lnTo>
                    <a:pt x="1173" y="2406"/>
                  </a:lnTo>
                  <a:lnTo>
                    <a:pt x="1199" y="2418"/>
                  </a:lnTo>
                  <a:lnTo>
                    <a:pt x="1201" y="2418"/>
                  </a:lnTo>
                  <a:lnTo>
                    <a:pt x="1175" y="2404"/>
                  </a:lnTo>
                  <a:lnTo>
                    <a:pt x="889" y="2264"/>
                  </a:lnTo>
                  <a:lnTo>
                    <a:pt x="955" y="1952"/>
                  </a:lnTo>
                  <a:close/>
                  <a:moveTo>
                    <a:pt x="1066" y="1935"/>
                  </a:moveTo>
                  <a:lnTo>
                    <a:pt x="1064" y="1935"/>
                  </a:lnTo>
                  <a:lnTo>
                    <a:pt x="1201" y="2380"/>
                  </a:lnTo>
                  <a:lnTo>
                    <a:pt x="1214" y="2425"/>
                  </a:lnTo>
                  <a:lnTo>
                    <a:pt x="1201" y="2418"/>
                  </a:lnTo>
                  <a:lnTo>
                    <a:pt x="1201" y="2420"/>
                  </a:lnTo>
                  <a:lnTo>
                    <a:pt x="1216" y="2427"/>
                  </a:lnTo>
                  <a:lnTo>
                    <a:pt x="1201" y="2380"/>
                  </a:lnTo>
                  <a:lnTo>
                    <a:pt x="1066" y="1935"/>
                  </a:lnTo>
                  <a:close/>
                  <a:moveTo>
                    <a:pt x="1605" y="1856"/>
                  </a:moveTo>
                  <a:lnTo>
                    <a:pt x="1605" y="1856"/>
                  </a:lnTo>
                  <a:lnTo>
                    <a:pt x="1603" y="1856"/>
                  </a:lnTo>
                  <a:lnTo>
                    <a:pt x="1600" y="1873"/>
                  </a:lnTo>
                  <a:lnTo>
                    <a:pt x="1602" y="1875"/>
                  </a:lnTo>
                  <a:lnTo>
                    <a:pt x="1605" y="1858"/>
                  </a:lnTo>
                  <a:lnTo>
                    <a:pt x="1615" y="1882"/>
                  </a:lnTo>
                  <a:lnTo>
                    <a:pt x="1793" y="2324"/>
                  </a:lnTo>
                  <a:lnTo>
                    <a:pt x="1801" y="2344"/>
                  </a:lnTo>
                  <a:lnTo>
                    <a:pt x="1803" y="2344"/>
                  </a:lnTo>
                  <a:lnTo>
                    <a:pt x="1795" y="2324"/>
                  </a:lnTo>
                  <a:lnTo>
                    <a:pt x="1617" y="1882"/>
                  </a:lnTo>
                  <a:lnTo>
                    <a:pt x="1605" y="1856"/>
                  </a:lnTo>
                  <a:close/>
                  <a:moveTo>
                    <a:pt x="1605" y="1854"/>
                  </a:moveTo>
                  <a:lnTo>
                    <a:pt x="1605" y="1856"/>
                  </a:lnTo>
                  <a:lnTo>
                    <a:pt x="1605" y="1856"/>
                  </a:lnTo>
                  <a:lnTo>
                    <a:pt x="1605" y="1856"/>
                  </a:lnTo>
                  <a:lnTo>
                    <a:pt x="1605" y="1854"/>
                  </a:lnTo>
                  <a:close/>
                  <a:moveTo>
                    <a:pt x="1617" y="1850"/>
                  </a:moveTo>
                  <a:lnTo>
                    <a:pt x="1615" y="1852"/>
                  </a:lnTo>
                  <a:lnTo>
                    <a:pt x="1617" y="1852"/>
                  </a:lnTo>
                  <a:lnTo>
                    <a:pt x="1617" y="1850"/>
                  </a:lnTo>
                  <a:close/>
                  <a:moveTo>
                    <a:pt x="1611" y="1845"/>
                  </a:moveTo>
                  <a:lnTo>
                    <a:pt x="1613" y="1847"/>
                  </a:lnTo>
                  <a:lnTo>
                    <a:pt x="1615" y="1850"/>
                  </a:lnTo>
                  <a:lnTo>
                    <a:pt x="1615" y="1850"/>
                  </a:lnTo>
                  <a:lnTo>
                    <a:pt x="1611" y="1845"/>
                  </a:lnTo>
                  <a:close/>
                  <a:moveTo>
                    <a:pt x="1523" y="1003"/>
                  </a:moveTo>
                  <a:lnTo>
                    <a:pt x="1523" y="1003"/>
                  </a:lnTo>
                  <a:lnTo>
                    <a:pt x="1523" y="1005"/>
                  </a:lnTo>
                  <a:lnTo>
                    <a:pt x="1555" y="1022"/>
                  </a:lnTo>
                  <a:lnTo>
                    <a:pt x="2000" y="1260"/>
                  </a:lnTo>
                  <a:lnTo>
                    <a:pt x="2028" y="1275"/>
                  </a:lnTo>
                  <a:lnTo>
                    <a:pt x="2013" y="1294"/>
                  </a:lnTo>
                  <a:lnTo>
                    <a:pt x="1630" y="1830"/>
                  </a:lnTo>
                  <a:lnTo>
                    <a:pt x="1617" y="1850"/>
                  </a:lnTo>
                  <a:lnTo>
                    <a:pt x="1618" y="1848"/>
                  </a:lnTo>
                  <a:lnTo>
                    <a:pt x="1632" y="1832"/>
                  </a:lnTo>
                  <a:lnTo>
                    <a:pt x="2015" y="1296"/>
                  </a:lnTo>
                  <a:lnTo>
                    <a:pt x="2028" y="1275"/>
                  </a:lnTo>
                  <a:lnTo>
                    <a:pt x="2028" y="1274"/>
                  </a:lnTo>
                  <a:lnTo>
                    <a:pt x="2028" y="1274"/>
                  </a:lnTo>
                  <a:lnTo>
                    <a:pt x="2002" y="1259"/>
                  </a:lnTo>
                  <a:lnTo>
                    <a:pt x="1555" y="1022"/>
                  </a:lnTo>
                  <a:lnTo>
                    <a:pt x="1523" y="1003"/>
                  </a:lnTo>
                  <a:close/>
                  <a:moveTo>
                    <a:pt x="1521" y="1003"/>
                  </a:moveTo>
                  <a:lnTo>
                    <a:pt x="1521" y="1003"/>
                  </a:lnTo>
                  <a:lnTo>
                    <a:pt x="1521" y="1003"/>
                  </a:lnTo>
                  <a:lnTo>
                    <a:pt x="1521" y="1003"/>
                  </a:lnTo>
                  <a:close/>
                  <a:moveTo>
                    <a:pt x="188" y="966"/>
                  </a:moveTo>
                  <a:lnTo>
                    <a:pt x="186" y="966"/>
                  </a:lnTo>
                  <a:lnTo>
                    <a:pt x="186" y="966"/>
                  </a:lnTo>
                  <a:lnTo>
                    <a:pt x="206" y="975"/>
                  </a:lnTo>
                  <a:lnTo>
                    <a:pt x="212" y="981"/>
                  </a:lnTo>
                  <a:lnTo>
                    <a:pt x="535" y="1275"/>
                  </a:lnTo>
                  <a:lnTo>
                    <a:pt x="556" y="1292"/>
                  </a:lnTo>
                  <a:lnTo>
                    <a:pt x="554" y="1298"/>
                  </a:lnTo>
                  <a:lnTo>
                    <a:pt x="556" y="1298"/>
                  </a:lnTo>
                  <a:lnTo>
                    <a:pt x="556" y="1292"/>
                  </a:lnTo>
                  <a:lnTo>
                    <a:pt x="537" y="1274"/>
                  </a:lnTo>
                  <a:lnTo>
                    <a:pt x="214" y="979"/>
                  </a:lnTo>
                  <a:lnTo>
                    <a:pt x="208" y="975"/>
                  </a:lnTo>
                  <a:lnTo>
                    <a:pt x="188" y="966"/>
                  </a:lnTo>
                  <a:close/>
                  <a:moveTo>
                    <a:pt x="812" y="873"/>
                  </a:moveTo>
                  <a:lnTo>
                    <a:pt x="814" y="887"/>
                  </a:lnTo>
                  <a:lnTo>
                    <a:pt x="816" y="887"/>
                  </a:lnTo>
                  <a:lnTo>
                    <a:pt x="814" y="877"/>
                  </a:lnTo>
                  <a:lnTo>
                    <a:pt x="833" y="898"/>
                  </a:lnTo>
                  <a:lnTo>
                    <a:pt x="1184" y="1255"/>
                  </a:lnTo>
                  <a:lnTo>
                    <a:pt x="1205" y="1277"/>
                  </a:lnTo>
                  <a:lnTo>
                    <a:pt x="1203" y="1279"/>
                  </a:lnTo>
                  <a:lnTo>
                    <a:pt x="1192" y="1304"/>
                  </a:lnTo>
                  <a:lnTo>
                    <a:pt x="1015" y="1691"/>
                  </a:lnTo>
                  <a:lnTo>
                    <a:pt x="1002" y="1721"/>
                  </a:lnTo>
                  <a:lnTo>
                    <a:pt x="996" y="1739"/>
                  </a:lnTo>
                  <a:lnTo>
                    <a:pt x="983" y="1747"/>
                  </a:lnTo>
                  <a:lnTo>
                    <a:pt x="449" y="2008"/>
                  </a:lnTo>
                  <a:lnTo>
                    <a:pt x="428" y="2019"/>
                  </a:lnTo>
                  <a:lnTo>
                    <a:pt x="432" y="1995"/>
                  </a:lnTo>
                  <a:lnTo>
                    <a:pt x="550" y="1330"/>
                  </a:lnTo>
                  <a:lnTo>
                    <a:pt x="552" y="1321"/>
                  </a:lnTo>
                  <a:lnTo>
                    <a:pt x="571" y="1313"/>
                  </a:lnTo>
                  <a:lnTo>
                    <a:pt x="581" y="1322"/>
                  </a:lnTo>
                  <a:lnTo>
                    <a:pt x="981" y="1696"/>
                  </a:lnTo>
                  <a:lnTo>
                    <a:pt x="990" y="1706"/>
                  </a:lnTo>
                  <a:lnTo>
                    <a:pt x="987" y="1693"/>
                  </a:lnTo>
                  <a:lnTo>
                    <a:pt x="817" y="902"/>
                  </a:lnTo>
                  <a:lnTo>
                    <a:pt x="816" y="888"/>
                  </a:lnTo>
                  <a:lnTo>
                    <a:pt x="814" y="888"/>
                  </a:lnTo>
                  <a:lnTo>
                    <a:pt x="817" y="902"/>
                  </a:lnTo>
                  <a:lnTo>
                    <a:pt x="987" y="1693"/>
                  </a:lnTo>
                  <a:lnTo>
                    <a:pt x="989" y="1704"/>
                  </a:lnTo>
                  <a:lnTo>
                    <a:pt x="981" y="1696"/>
                  </a:lnTo>
                  <a:lnTo>
                    <a:pt x="581" y="1321"/>
                  </a:lnTo>
                  <a:lnTo>
                    <a:pt x="571" y="1313"/>
                  </a:lnTo>
                  <a:lnTo>
                    <a:pt x="552" y="1321"/>
                  </a:lnTo>
                  <a:lnTo>
                    <a:pt x="556" y="1300"/>
                  </a:lnTo>
                  <a:lnTo>
                    <a:pt x="554" y="1298"/>
                  </a:lnTo>
                  <a:lnTo>
                    <a:pt x="550" y="1321"/>
                  </a:lnTo>
                  <a:lnTo>
                    <a:pt x="539" y="1324"/>
                  </a:lnTo>
                  <a:lnTo>
                    <a:pt x="16" y="1523"/>
                  </a:lnTo>
                  <a:lnTo>
                    <a:pt x="0" y="1529"/>
                  </a:lnTo>
                  <a:lnTo>
                    <a:pt x="11" y="1542"/>
                  </a:lnTo>
                  <a:lnTo>
                    <a:pt x="398" y="2004"/>
                  </a:lnTo>
                  <a:lnTo>
                    <a:pt x="419" y="2029"/>
                  </a:lnTo>
                  <a:lnTo>
                    <a:pt x="419" y="2029"/>
                  </a:lnTo>
                  <a:lnTo>
                    <a:pt x="421" y="2029"/>
                  </a:lnTo>
                  <a:lnTo>
                    <a:pt x="400" y="2004"/>
                  </a:lnTo>
                  <a:lnTo>
                    <a:pt x="11" y="1542"/>
                  </a:lnTo>
                  <a:lnTo>
                    <a:pt x="1" y="1531"/>
                  </a:lnTo>
                  <a:lnTo>
                    <a:pt x="16" y="1525"/>
                  </a:lnTo>
                  <a:lnTo>
                    <a:pt x="539" y="1326"/>
                  </a:lnTo>
                  <a:lnTo>
                    <a:pt x="550" y="1322"/>
                  </a:lnTo>
                  <a:lnTo>
                    <a:pt x="549" y="1330"/>
                  </a:lnTo>
                  <a:lnTo>
                    <a:pt x="432" y="1995"/>
                  </a:lnTo>
                  <a:lnTo>
                    <a:pt x="426" y="2021"/>
                  </a:lnTo>
                  <a:lnTo>
                    <a:pt x="451" y="2010"/>
                  </a:lnTo>
                  <a:lnTo>
                    <a:pt x="985" y="1747"/>
                  </a:lnTo>
                  <a:lnTo>
                    <a:pt x="996" y="1741"/>
                  </a:lnTo>
                  <a:lnTo>
                    <a:pt x="994" y="1753"/>
                  </a:lnTo>
                  <a:lnTo>
                    <a:pt x="953" y="1950"/>
                  </a:lnTo>
                  <a:lnTo>
                    <a:pt x="955" y="1950"/>
                  </a:lnTo>
                  <a:lnTo>
                    <a:pt x="996" y="1753"/>
                  </a:lnTo>
                  <a:lnTo>
                    <a:pt x="998" y="1741"/>
                  </a:lnTo>
                  <a:lnTo>
                    <a:pt x="1004" y="1738"/>
                  </a:lnTo>
                  <a:lnTo>
                    <a:pt x="1007" y="1753"/>
                  </a:lnTo>
                  <a:lnTo>
                    <a:pt x="1064" y="1935"/>
                  </a:lnTo>
                  <a:lnTo>
                    <a:pt x="1064" y="1935"/>
                  </a:lnTo>
                  <a:lnTo>
                    <a:pt x="1009" y="1753"/>
                  </a:lnTo>
                  <a:lnTo>
                    <a:pt x="1004" y="1738"/>
                  </a:lnTo>
                  <a:lnTo>
                    <a:pt x="998" y="1739"/>
                  </a:lnTo>
                  <a:lnTo>
                    <a:pt x="1002" y="1721"/>
                  </a:lnTo>
                  <a:lnTo>
                    <a:pt x="1015" y="1691"/>
                  </a:lnTo>
                  <a:lnTo>
                    <a:pt x="1194" y="1304"/>
                  </a:lnTo>
                  <a:lnTo>
                    <a:pt x="1205" y="1281"/>
                  </a:lnTo>
                  <a:lnTo>
                    <a:pt x="1207" y="1277"/>
                  </a:lnTo>
                  <a:lnTo>
                    <a:pt x="1216" y="1289"/>
                  </a:lnTo>
                  <a:lnTo>
                    <a:pt x="1227" y="1304"/>
                  </a:lnTo>
                  <a:lnTo>
                    <a:pt x="1594" y="1822"/>
                  </a:lnTo>
                  <a:lnTo>
                    <a:pt x="1611" y="1845"/>
                  </a:lnTo>
                  <a:lnTo>
                    <a:pt x="1611" y="1843"/>
                  </a:lnTo>
                  <a:lnTo>
                    <a:pt x="1596" y="1822"/>
                  </a:lnTo>
                  <a:lnTo>
                    <a:pt x="1227" y="1302"/>
                  </a:lnTo>
                  <a:lnTo>
                    <a:pt x="1218" y="1287"/>
                  </a:lnTo>
                  <a:lnTo>
                    <a:pt x="1207" y="1277"/>
                  </a:lnTo>
                  <a:lnTo>
                    <a:pt x="1233" y="1255"/>
                  </a:lnTo>
                  <a:lnTo>
                    <a:pt x="1498" y="1026"/>
                  </a:lnTo>
                  <a:lnTo>
                    <a:pt x="1521" y="1005"/>
                  </a:lnTo>
                  <a:lnTo>
                    <a:pt x="1521" y="1003"/>
                  </a:lnTo>
                  <a:lnTo>
                    <a:pt x="1498" y="1024"/>
                  </a:lnTo>
                  <a:lnTo>
                    <a:pt x="1233" y="1255"/>
                  </a:lnTo>
                  <a:lnTo>
                    <a:pt x="1207" y="1277"/>
                  </a:lnTo>
                  <a:lnTo>
                    <a:pt x="1184" y="1255"/>
                  </a:lnTo>
                  <a:lnTo>
                    <a:pt x="834" y="896"/>
                  </a:lnTo>
                  <a:lnTo>
                    <a:pt x="812" y="873"/>
                  </a:lnTo>
                  <a:close/>
                  <a:moveTo>
                    <a:pt x="1160" y="426"/>
                  </a:moveTo>
                  <a:lnTo>
                    <a:pt x="1160" y="426"/>
                  </a:lnTo>
                  <a:lnTo>
                    <a:pt x="1160" y="428"/>
                  </a:lnTo>
                  <a:lnTo>
                    <a:pt x="1169" y="432"/>
                  </a:lnTo>
                  <a:lnTo>
                    <a:pt x="1160" y="432"/>
                  </a:lnTo>
                  <a:lnTo>
                    <a:pt x="1160" y="432"/>
                  </a:lnTo>
                  <a:lnTo>
                    <a:pt x="1171" y="434"/>
                  </a:lnTo>
                  <a:lnTo>
                    <a:pt x="1171" y="432"/>
                  </a:lnTo>
                  <a:lnTo>
                    <a:pt x="1160" y="426"/>
                  </a:lnTo>
                  <a:close/>
                  <a:moveTo>
                    <a:pt x="605" y="406"/>
                  </a:moveTo>
                  <a:lnTo>
                    <a:pt x="582" y="434"/>
                  </a:lnTo>
                  <a:lnTo>
                    <a:pt x="206" y="937"/>
                  </a:lnTo>
                  <a:lnTo>
                    <a:pt x="186" y="966"/>
                  </a:lnTo>
                  <a:lnTo>
                    <a:pt x="186" y="966"/>
                  </a:lnTo>
                  <a:lnTo>
                    <a:pt x="188" y="966"/>
                  </a:lnTo>
                  <a:lnTo>
                    <a:pt x="206" y="939"/>
                  </a:lnTo>
                  <a:lnTo>
                    <a:pt x="584" y="434"/>
                  </a:lnTo>
                  <a:lnTo>
                    <a:pt x="605" y="406"/>
                  </a:lnTo>
                  <a:lnTo>
                    <a:pt x="633" y="408"/>
                  </a:lnTo>
                  <a:lnTo>
                    <a:pt x="1126" y="430"/>
                  </a:lnTo>
                  <a:lnTo>
                    <a:pt x="1158" y="432"/>
                  </a:lnTo>
                  <a:lnTo>
                    <a:pt x="1158" y="432"/>
                  </a:lnTo>
                  <a:lnTo>
                    <a:pt x="1126" y="430"/>
                  </a:lnTo>
                  <a:lnTo>
                    <a:pt x="633" y="406"/>
                  </a:lnTo>
                  <a:lnTo>
                    <a:pt x="605" y="406"/>
                  </a:lnTo>
                  <a:close/>
                  <a:moveTo>
                    <a:pt x="727" y="195"/>
                  </a:moveTo>
                  <a:lnTo>
                    <a:pt x="725" y="195"/>
                  </a:lnTo>
                  <a:lnTo>
                    <a:pt x="1131" y="413"/>
                  </a:lnTo>
                  <a:lnTo>
                    <a:pt x="1158" y="426"/>
                  </a:lnTo>
                  <a:lnTo>
                    <a:pt x="1158" y="424"/>
                  </a:lnTo>
                  <a:lnTo>
                    <a:pt x="1133" y="411"/>
                  </a:lnTo>
                  <a:lnTo>
                    <a:pt x="727" y="195"/>
                  </a:lnTo>
                  <a:close/>
                  <a:moveTo>
                    <a:pt x="359" y="0"/>
                  </a:move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close/>
                  <a:moveTo>
                    <a:pt x="361" y="0"/>
                  </a:moveTo>
                  <a:lnTo>
                    <a:pt x="359" y="0"/>
                  </a:lnTo>
                  <a:lnTo>
                    <a:pt x="377" y="9"/>
                  </a:lnTo>
                  <a:lnTo>
                    <a:pt x="725" y="195"/>
                  </a:lnTo>
                  <a:lnTo>
                    <a:pt x="725" y="195"/>
                  </a:lnTo>
                  <a:lnTo>
                    <a:pt x="377" y="9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8355014" y="5624513"/>
              <a:ext cx="3219450" cy="4160838"/>
            </a:xfrm>
            <a:custGeom>
              <a:rect b="b" l="l" r="r" t="t"/>
              <a:pathLst>
                <a:path extrusionOk="0" h="2621" w="2028">
                  <a:moveTo>
                    <a:pt x="814" y="2621"/>
                  </a:moveTo>
                  <a:lnTo>
                    <a:pt x="814" y="2621"/>
                  </a:lnTo>
                  <a:lnTo>
                    <a:pt x="816" y="2621"/>
                  </a:lnTo>
                  <a:lnTo>
                    <a:pt x="814" y="2621"/>
                  </a:lnTo>
                  <a:moveTo>
                    <a:pt x="1803" y="2344"/>
                  </a:moveTo>
                  <a:lnTo>
                    <a:pt x="1803" y="2346"/>
                  </a:lnTo>
                  <a:lnTo>
                    <a:pt x="1807" y="2358"/>
                  </a:lnTo>
                  <a:lnTo>
                    <a:pt x="1765" y="2369"/>
                  </a:lnTo>
                  <a:lnTo>
                    <a:pt x="851" y="2611"/>
                  </a:lnTo>
                  <a:lnTo>
                    <a:pt x="819" y="2619"/>
                  </a:lnTo>
                  <a:lnTo>
                    <a:pt x="816" y="2621"/>
                  </a:lnTo>
                  <a:lnTo>
                    <a:pt x="851" y="2611"/>
                  </a:lnTo>
                  <a:lnTo>
                    <a:pt x="1765" y="2371"/>
                  </a:lnTo>
                  <a:lnTo>
                    <a:pt x="1808" y="2359"/>
                  </a:lnTo>
                  <a:lnTo>
                    <a:pt x="1803" y="2344"/>
                  </a:lnTo>
                  <a:moveTo>
                    <a:pt x="955" y="1952"/>
                  </a:moveTo>
                  <a:lnTo>
                    <a:pt x="953" y="1952"/>
                  </a:lnTo>
                  <a:lnTo>
                    <a:pt x="889" y="2262"/>
                  </a:lnTo>
                  <a:lnTo>
                    <a:pt x="451" y="2044"/>
                  </a:lnTo>
                  <a:lnTo>
                    <a:pt x="430" y="2033"/>
                  </a:lnTo>
                  <a:lnTo>
                    <a:pt x="423" y="2029"/>
                  </a:lnTo>
                  <a:lnTo>
                    <a:pt x="421" y="2029"/>
                  </a:lnTo>
                  <a:lnTo>
                    <a:pt x="421" y="2031"/>
                  </a:lnTo>
                  <a:lnTo>
                    <a:pt x="428" y="2034"/>
                  </a:lnTo>
                  <a:lnTo>
                    <a:pt x="449" y="2044"/>
                  </a:lnTo>
                  <a:lnTo>
                    <a:pt x="889" y="2264"/>
                  </a:lnTo>
                  <a:lnTo>
                    <a:pt x="823" y="2579"/>
                  </a:lnTo>
                  <a:lnTo>
                    <a:pt x="814" y="2619"/>
                  </a:lnTo>
                  <a:lnTo>
                    <a:pt x="816" y="2621"/>
                  </a:lnTo>
                  <a:lnTo>
                    <a:pt x="816" y="2619"/>
                  </a:lnTo>
                  <a:lnTo>
                    <a:pt x="825" y="2579"/>
                  </a:lnTo>
                  <a:lnTo>
                    <a:pt x="889" y="2264"/>
                  </a:lnTo>
                  <a:lnTo>
                    <a:pt x="1173" y="2406"/>
                  </a:lnTo>
                  <a:lnTo>
                    <a:pt x="1199" y="2418"/>
                  </a:lnTo>
                  <a:lnTo>
                    <a:pt x="1201" y="2418"/>
                  </a:lnTo>
                  <a:lnTo>
                    <a:pt x="1175" y="2404"/>
                  </a:lnTo>
                  <a:lnTo>
                    <a:pt x="889" y="2264"/>
                  </a:lnTo>
                  <a:lnTo>
                    <a:pt x="955" y="1952"/>
                  </a:lnTo>
                  <a:moveTo>
                    <a:pt x="1066" y="1935"/>
                  </a:moveTo>
                  <a:lnTo>
                    <a:pt x="1064" y="1935"/>
                  </a:lnTo>
                  <a:lnTo>
                    <a:pt x="1201" y="2380"/>
                  </a:lnTo>
                  <a:lnTo>
                    <a:pt x="1214" y="2425"/>
                  </a:lnTo>
                  <a:lnTo>
                    <a:pt x="1201" y="2418"/>
                  </a:lnTo>
                  <a:lnTo>
                    <a:pt x="1201" y="2420"/>
                  </a:lnTo>
                  <a:lnTo>
                    <a:pt x="1216" y="2427"/>
                  </a:lnTo>
                  <a:lnTo>
                    <a:pt x="1201" y="2380"/>
                  </a:lnTo>
                  <a:lnTo>
                    <a:pt x="1066" y="1935"/>
                  </a:lnTo>
                  <a:moveTo>
                    <a:pt x="1605" y="1856"/>
                  </a:moveTo>
                  <a:lnTo>
                    <a:pt x="1605" y="1856"/>
                  </a:lnTo>
                  <a:lnTo>
                    <a:pt x="1603" y="1856"/>
                  </a:lnTo>
                  <a:lnTo>
                    <a:pt x="1600" y="1873"/>
                  </a:lnTo>
                  <a:lnTo>
                    <a:pt x="1602" y="1875"/>
                  </a:lnTo>
                  <a:lnTo>
                    <a:pt x="1605" y="1858"/>
                  </a:lnTo>
                  <a:lnTo>
                    <a:pt x="1615" y="1882"/>
                  </a:lnTo>
                  <a:lnTo>
                    <a:pt x="1793" y="2324"/>
                  </a:lnTo>
                  <a:lnTo>
                    <a:pt x="1801" y="2344"/>
                  </a:lnTo>
                  <a:lnTo>
                    <a:pt x="1803" y="2344"/>
                  </a:lnTo>
                  <a:lnTo>
                    <a:pt x="1795" y="2324"/>
                  </a:lnTo>
                  <a:lnTo>
                    <a:pt x="1617" y="1882"/>
                  </a:lnTo>
                  <a:lnTo>
                    <a:pt x="1605" y="1856"/>
                  </a:lnTo>
                  <a:moveTo>
                    <a:pt x="1605" y="1854"/>
                  </a:moveTo>
                  <a:lnTo>
                    <a:pt x="1605" y="1856"/>
                  </a:lnTo>
                  <a:lnTo>
                    <a:pt x="1605" y="1856"/>
                  </a:lnTo>
                  <a:lnTo>
                    <a:pt x="1605" y="1856"/>
                  </a:lnTo>
                  <a:lnTo>
                    <a:pt x="1605" y="1854"/>
                  </a:lnTo>
                  <a:moveTo>
                    <a:pt x="1617" y="1850"/>
                  </a:moveTo>
                  <a:lnTo>
                    <a:pt x="1615" y="1852"/>
                  </a:lnTo>
                  <a:lnTo>
                    <a:pt x="1617" y="1852"/>
                  </a:lnTo>
                  <a:lnTo>
                    <a:pt x="1617" y="1850"/>
                  </a:lnTo>
                  <a:moveTo>
                    <a:pt x="1611" y="1845"/>
                  </a:moveTo>
                  <a:lnTo>
                    <a:pt x="1613" y="1847"/>
                  </a:lnTo>
                  <a:lnTo>
                    <a:pt x="1615" y="1850"/>
                  </a:lnTo>
                  <a:lnTo>
                    <a:pt x="1615" y="1850"/>
                  </a:lnTo>
                  <a:lnTo>
                    <a:pt x="1611" y="1845"/>
                  </a:lnTo>
                  <a:moveTo>
                    <a:pt x="1523" y="1003"/>
                  </a:moveTo>
                  <a:lnTo>
                    <a:pt x="1523" y="1003"/>
                  </a:lnTo>
                  <a:lnTo>
                    <a:pt x="1523" y="1005"/>
                  </a:lnTo>
                  <a:lnTo>
                    <a:pt x="1555" y="1022"/>
                  </a:lnTo>
                  <a:lnTo>
                    <a:pt x="2000" y="1260"/>
                  </a:lnTo>
                  <a:lnTo>
                    <a:pt x="2028" y="1275"/>
                  </a:lnTo>
                  <a:lnTo>
                    <a:pt x="2013" y="1294"/>
                  </a:lnTo>
                  <a:lnTo>
                    <a:pt x="1630" y="1830"/>
                  </a:lnTo>
                  <a:lnTo>
                    <a:pt x="1617" y="1850"/>
                  </a:lnTo>
                  <a:lnTo>
                    <a:pt x="1618" y="1848"/>
                  </a:lnTo>
                  <a:lnTo>
                    <a:pt x="1632" y="1832"/>
                  </a:lnTo>
                  <a:lnTo>
                    <a:pt x="2015" y="1296"/>
                  </a:lnTo>
                  <a:lnTo>
                    <a:pt x="2028" y="1275"/>
                  </a:lnTo>
                  <a:lnTo>
                    <a:pt x="2028" y="1274"/>
                  </a:lnTo>
                  <a:lnTo>
                    <a:pt x="2028" y="1274"/>
                  </a:lnTo>
                  <a:lnTo>
                    <a:pt x="2002" y="1259"/>
                  </a:lnTo>
                  <a:lnTo>
                    <a:pt x="1555" y="1022"/>
                  </a:lnTo>
                  <a:lnTo>
                    <a:pt x="1523" y="1003"/>
                  </a:lnTo>
                  <a:moveTo>
                    <a:pt x="1521" y="1003"/>
                  </a:moveTo>
                  <a:lnTo>
                    <a:pt x="1521" y="1003"/>
                  </a:lnTo>
                  <a:lnTo>
                    <a:pt x="1521" y="1003"/>
                  </a:lnTo>
                  <a:lnTo>
                    <a:pt x="1521" y="1003"/>
                  </a:lnTo>
                  <a:moveTo>
                    <a:pt x="188" y="966"/>
                  </a:moveTo>
                  <a:lnTo>
                    <a:pt x="186" y="966"/>
                  </a:lnTo>
                  <a:lnTo>
                    <a:pt x="186" y="966"/>
                  </a:lnTo>
                  <a:lnTo>
                    <a:pt x="206" y="975"/>
                  </a:lnTo>
                  <a:lnTo>
                    <a:pt x="212" y="981"/>
                  </a:lnTo>
                  <a:lnTo>
                    <a:pt x="535" y="1275"/>
                  </a:lnTo>
                  <a:lnTo>
                    <a:pt x="556" y="1292"/>
                  </a:lnTo>
                  <a:lnTo>
                    <a:pt x="554" y="1298"/>
                  </a:lnTo>
                  <a:lnTo>
                    <a:pt x="556" y="1298"/>
                  </a:lnTo>
                  <a:lnTo>
                    <a:pt x="556" y="1292"/>
                  </a:lnTo>
                  <a:lnTo>
                    <a:pt x="537" y="1274"/>
                  </a:lnTo>
                  <a:lnTo>
                    <a:pt x="214" y="979"/>
                  </a:lnTo>
                  <a:lnTo>
                    <a:pt x="208" y="975"/>
                  </a:lnTo>
                  <a:lnTo>
                    <a:pt x="188" y="966"/>
                  </a:lnTo>
                  <a:moveTo>
                    <a:pt x="812" y="873"/>
                  </a:moveTo>
                  <a:lnTo>
                    <a:pt x="814" y="887"/>
                  </a:lnTo>
                  <a:lnTo>
                    <a:pt x="816" y="887"/>
                  </a:lnTo>
                  <a:lnTo>
                    <a:pt x="814" y="877"/>
                  </a:lnTo>
                  <a:lnTo>
                    <a:pt x="833" y="898"/>
                  </a:lnTo>
                  <a:lnTo>
                    <a:pt x="1184" y="1255"/>
                  </a:lnTo>
                  <a:lnTo>
                    <a:pt x="1205" y="1277"/>
                  </a:lnTo>
                  <a:lnTo>
                    <a:pt x="1203" y="1279"/>
                  </a:lnTo>
                  <a:lnTo>
                    <a:pt x="1192" y="1304"/>
                  </a:lnTo>
                  <a:lnTo>
                    <a:pt x="1015" y="1691"/>
                  </a:lnTo>
                  <a:lnTo>
                    <a:pt x="1002" y="1721"/>
                  </a:lnTo>
                  <a:lnTo>
                    <a:pt x="996" y="1739"/>
                  </a:lnTo>
                  <a:lnTo>
                    <a:pt x="983" y="1747"/>
                  </a:lnTo>
                  <a:lnTo>
                    <a:pt x="449" y="2008"/>
                  </a:lnTo>
                  <a:lnTo>
                    <a:pt x="428" y="2019"/>
                  </a:lnTo>
                  <a:lnTo>
                    <a:pt x="432" y="1995"/>
                  </a:lnTo>
                  <a:lnTo>
                    <a:pt x="550" y="1330"/>
                  </a:lnTo>
                  <a:lnTo>
                    <a:pt x="552" y="1321"/>
                  </a:lnTo>
                  <a:lnTo>
                    <a:pt x="571" y="1313"/>
                  </a:lnTo>
                  <a:lnTo>
                    <a:pt x="581" y="1322"/>
                  </a:lnTo>
                  <a:lnTo>
                    <a:pt x="981" y="1696"/>
                  </a:lnTo>
                  <a:lnTo>
                    <a:pt x="990" y="1706"/>
                  </a:lnTo>
                  <a:lnTo>
                    <a:pt x="987" y="1693"/>
                  </a:lnTo>
                  <a:lnTo>
                    <a:pt x="817" y="902"/>
                  </a:lnTo>
                  <a:lnTo>
                    <a:pt x="816" y="888"/>
                  </a:lnTo>
                  <a:lnTo>
                    <a:pt x="814" y="888"/>
                  </a:lnTo>
                  <a:lnTo>
                    <a:pt x="817" y="902"/>
                  </a:lnTo>
                  <a:lnTo>
                    <a:pt x="987" y="1693"/>
                  </a:lnTo>
                  <a:lnTo>
                    <a:pt x="989" y="1704"/>
                  </a:lnTo>
                  <a:lnTo>
                    <a:pt x="981" y="1696"/>
                  </a:lnTo>
                  <a:lnTo>
                    <a:pt x="581" y="1321"/>
                  </a:lnTo>
                  <a:lnTo>
                    <a:pt x="571" y="1313"/>
                  </a:lnTo>
                  <a:lnTo>
                    <a:pt x="552" y="1321"/>
                  </a:lnTo>
                  <a:lnTo>
                    <a:pt x="556" y="1300"/>
                  </a:lnTo>
                  <a:lnTo>
                    <a:pt x="554" y="1298"/>
                  </a:lnTo>
                  <a:lnTo>
                    <a:pt x="550" y="1321"/>
                  </a:lnTo>
                  <a:lnTo>
                    <a:pt x="539" y="1324"/>
                  </a:lnTo>
                  <a:lnTo>
                    <a:pt x="16" y="1523"/>
                  </a:lnTo>
                  <a:lnTo>
                    <a:pt x="0" y="1529"/>
                  </a:lnTo>
                  <a:lnTo>
                    <a:pt x="11" y="1542"/>
                  </a:lnTo>
                  <a:lnTo>
                    <a:pt x="398" y="2004"/>
                  </a:lnTo>
                  <a:lnTo>
                    <a:pt x="419" y="2029"/>
                  </a:lnTo>
                  <a:lnTo>
                    <a:pt x="419" y="2029"/>
                  </a:lnTo>
                  <a:lnTo>
                    <a:pt x="421" y="2029"/>
                  </a:lnTo>
                  <a:lnTo>
                    <a:pt x="400" y="2004"/>
                  </a:lnTo>
                  <a:lnTo>
                    <a:pt x="11" y="1542"/>
                  </a:lnTo>
                  <a:lnTo>
                    <a:pt x="1" y="1531"/>
                  </a:lnTo>
                  <a:lnTo>
                    <a:pt x="16" y="1525"/>
                  </a:lnTo>
                  <a:lnTo>
                    <a:pt x="539" y="1326"/>
                  </a:lnTo>
                  <a:lnTo>
                    <a:pt x="550" y="1322"/>
                  </a:lnTo>
                  <a:lnTo>
                    <a:pt x="549" y="1330"/>
                  </a:lnTo>
                  <a:lnTo>
                    <a:pt x="432" y="1995"/>
                  </a:lnTo>
                  <a:lnTo>
                    <a:pt x="426" y="2021"/>
                  </a:lnTo>
                  <a:lnTo>
                    <a:pt x="451" y="2010"/>
                  </a:lnTo>
                  <a:lnTo>
                    <a:pt x="985" y="1747"/>
                  </a:lnTo>
                  <a:lnTo>
                    <a:pt x="996" y="1741"/>
                  </a:lnTo>
                  <a:lnTo>
                    <a:pt x="994" y="1753"/>
                  </a:lnTo>
                  <a:lnTo>
                    <a:pt x="953" y="1950"/>
                  </a:lnTo>
                  <a:lnTo>
                    <a:pt x="955" y="1950"/>
                  </a:lnTo>
                  <a:lnTo>
                    <a:pt x="996" y="1753"/>
                  </a:lnTo>
                  <a:lnTo>
                    <a:pt x="998" y="1741"/>
                  </a:lnTo>
                  <a:lnTo>
                    <a:pt x="1004" y="1738"/>
                  </a:lnTo>
                  <a:lnTo>
                    <a:pt x="1007" y="1753"/>
                  </a:lnTo>
                  <a:lnTo>
                    <a:pt x="1064" y="1935"/>
                  </a:lnTo>
                  <a:lnTo>
                    <a:pt x="1064" y="1935"/>
                  </a:lnTo>
                  <a:lnTo>
                    <a:pt x="1009" y="1753"/>
                  </a:lnTo>
                  <a:lnTo>
                    <a:pt x="1004" y="1738"/>
                  </a:lnTo>
                  <a:lnTo>
                    <a:pt x="998" y="1739"/>
                  </a:lnTo>
                  <a:lnTo>
                    <a:pt x="1002" y="1721"/>
                  </a:lnTo>
                  <a:lnTo>
                    <a:pt x="1015" y="1691"/>
                  </a:lnTo>
                  <a:lnTo>
                    <a:pt x="1194" y="1304"/>
                  </a:lnTo>
                  <a:lnTo>
                    <a:pt x="1205" y="1281"/>
                  </a:lnTo>
                  <a:lnTo>
                    <a:pt x="1207" y="1277"/>
                  </a:lnTo>
                  <a:lnTo>
                    <a:pt x="1216" y="1289"/>
                  </a:lnTo>
                  <a:lnTo>
                    <a:pt x="1227" y="1304"/>
                  </a:lnTo>
                  <a:lnTo>
                    <a:pt x="1594" y="1822"/>
                  </a:lnTo>
                  <a:lnTo>
                    <a:pt x="1611" y="1845"/>
                  </a:lnTo>
                  <a:lnTo>
                    <a:pt x="1611" y="1843"/>
                  </a:lnTo>
                  <a:lnTo>
                    <a:pt x="1596" y="1822"/>
                  </a:lnTo>
                  <a:lnTo>
                    <a:pt x="1227" y="1302"/>
                  </a:lnTo>
                  <a:lnTo>
                    <a:pt x="1218" y="1287"/>
                  </a:lnTo>
                  <a:lnTo>
                    <a:pt x="1207" y="1277"/>
                  </a:lnTo>
                  <a:lnTo>
                    <a:pt x="1233" y="1255"/>
                  </a:lnTo>
                  <a:lnTo>
                    <a:pt x="1498" y="1026"/>
                  </a:lnTo>
                  <a:lnTo>
                    <a:pt x="1521" y="1005"/>
                  </a:lnTo>
                  <a:lnTo>
                    <a:pt x="1521" y="1003"/>
                  </a:lnTo>
                  <a:lnTo>
                    <a:pt x="1498" y="1024"/>
                  </a:lnTo>
                  <a:lnTo>
                    <a:pt x="1233" y="1255"/>
                  </a:lnTo>
                  <a:lnTo>
                    <a:pt x="1207" y="1277"/>
                  </a:lnTo>
                  <a:lnTo>
                    <a:pt x="1184" y="1255"/>
                  </a:lnTo>
                  <a:lnTo>
                    <a:pt x="834" y="896"/>
                  </a:lnTo>
                  <a:lnTo>
                    <a:pt x="812" y="873"/>
                  </a:lnTo>
                  <a:moveTo>
                    <a:pt x="1160" y="426"/>
                  </a:moveTo>
                  <a:lnTo>
                    <a:pt x="1160" y="426"/>
                  </a:lnTo>
                  <a:lnTo>
                    <a:pt x="1160" y="428"/>
                  </a:lnTo>
                  <a:lnTo>
                    <a:pt x="1169" y="432"/>
                  </a:lnTo>
                  <a:lnTo>
                    <a:pt x="1160" y="432"/>
                  </a:lnTo>
                  <a:lnTo>
                    <a:pt x="1160" y="432"/>
                  </a:lnTo>
                  <a:lnTo>
                    <a:pt x="1171" y="434"/>
                  </a:lnTo>
                  <a:lnTo>
                    <a:pt x="1171" y="432"/>
                  </a:lnTo>
                  <a:lnTo>
                    <a:pt x="1160" y="426"/>
                  </a:lnTo>
                  <a:moveTo>
                    <a:pt x="605" y="406"/>
                  </a:moveTo>
                  <a:lnTo>
                    <a:pt x="582" y="434"/>
                  </a:lnTo>
                  <a:lnTo>
                    <a:pt x="206" y="937"/>
                  </a:lnTo>
                  <a:lnTo>
                    <a:pt x="186" y="966"/>
                  </a:lnTo>
                  <a:lnTo>
                    <a:pt x="186" y="966"/>
                  </a:lnTo>
                  <a:lnTo>
                    <a:pt x="188" y="966"/>
                  </a:lnTo>
                  <a:lnTo>
                    <a:pt x="206" y="939"/>
                  </a:lnTo>
                  <a:lnTo>
                    <a:pt x="584" y="434"/>
                  </a:lnTo>
                  <a:lnTo>
                    <a:pt x="605" y="406"/>
                  </a:lnTo>
                  <a:lnTo>
                    <a:pt x="633" y="408"/>
                  </a:lnTo>
                  <a:lnTo>
                    <a:pt x="1126" y="430"/>
                  </a:lnTo>
                  <a:lnTo>
                    <a:pt x="1158" y="432"/>
                  </a:lnTo>
                  <a:lnTo>
                    <a:pt x="1158" y="432"/>
                  </a:lnTo>
                  <a:lnTo>
                    <a:pt x="1126" y="430"/>
                  </a:lnTo>
                  <a:lnTo>
                    <a:pt x="633" y="406"/>
                  </a:lnTo>
                  <a:lnTo>
                    <a:pt x="605" y="406"/>
                  </a:lnTo>
                  <a:moveTo>
                    <a:pt x="727" y="195"/>
                  </a:moveTo>
                  <a:lnTo>
                    <a:pt x="725" y="195"/>
                  </a:lnTo>
                  <a:lnTo>
                    <a:pt x="1131" y="413"/>
                  </a:lnTo>
                  <a:lnTo>
                    <a:pt x="1158" y="426"/>
                  </a:lnTo>
                  <a:lnTo>
                    <a:pt x="1158" y="424"/>
                  </a:lnTo>
                  <a:lnTo>
                    <a:pt x="1133" y="411"/>
                  </a:lnTo>
                  <a:lnTo>
                    <a:pt x="727" y="195"/>
                  </a:lnTo>
                  <a:moveTo>
                    <a:pt x="359" y="0"/>
                  </a:move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moveTo>
                    <a:pt x="361" y="0"/>
                  </a:moveTo>
                  <a:lnTo>
                    <a:pt x="359" y="0"/>
                  </a:lnTo>
                  <a:lnTo>
                    <a:pt x="377" y="9"/>
                  </a:lnTo>
                  <a:lnTo>
                    <a:pt x="725" y="195"/>
                  </a:lnTo>
                  <a:lnTo>
                    <a:pt x="725" y="195"/>
                  </a:lnTo>
                  <a:lnTo>
                    <a:pt x="377" y="9"/>
                  </a:lnTo>
                  <a:lnTo>
                    <a:pt x="361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7847014" y="4306888"/>
              <a:ext cx="4402138" cy="3387725"/>
            </a:xfrm>
            <a:custGeom>
              <a:rect b="b" l="l" r="r" t="t"/>
              <a:pathLst>
                <a:path extrusionOk="0" h="1136" w="1475">
                  <a:moveTo>
                    <a:pt x="286" y="954"/>
                  </a:moveTo>
                  <a:cubicBezTo>
                    <a:pt x="589" y="917"/>
                    <a:pt x="589" y="917"/>
                    <a:pt x="589" y="917"/>
                  </a:cubicBezTo>
                  <a:cubicBezTo>
                    <a:pt x="479" y="1121"/>
                    <a:pt x="479" y="1121"/>
                    <a:pt x="479" y="1121"/>
                  </a:cubicBezTo>
                  <a:cubicBezTo>
                    <a:pt x="472" y="1135"/>
                    <a:pt x="472" y="1135"/>
                    <a:pt x="472" y="1135"/>
                  </a:cubicBezTo>
                  <a:cubicBezTo>
                    <a:pt x="466" y="1133"/>
                    <a:pt x="466" y="1133"/>
                    <a:pt x="466" y="1133"/>
                  </a:cubicBezTo>
                  <a:cubicBezTo>
                    <a:pt x="465" y="1133"/>
                    <a:pt x="465" y="1133"/>
                    <a:pt x="465" y="1133"/>
                  </a:cubicBezTo>
                  <a:cubicBezTo>
                    <a:pt x="451" y="1128"/>
                    <a:pt x="451" y="1128"/>
                    <a:pt x="451" y="1128"/>
                  </a:cubicBezTo>
                  <a:cubicBezTo>
                    <a:pt x="17" y="986"/>
                    <a:pt x="17" y="986"/>
                    <a:pt x="17" y="986"/>
                  </a:cubicBezTo>
                  <a:cubicBezTo>
                    <a:pt x="1" y="981"/>
                    <a:pt x="1" y="981"/>
                    <a:pt x="1" y="981"/>
                  </a:cubicBezTo>
                  <a:cubicBezTo>
                    <a:pt x="17" y="980"/>
                    <a:pt x="17" y="980"/>
                    <a:pt x="17" y="980"/>
                  </a:cubicBezTo>
                  <a:cubicBezTo>
                    <a:pt x="252" y="958"/>
                    <a:pt x="252" y="958"/>
                    <a:pt x="252" y="958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70" y="956"/>
                    <a:pt x="270" y="956"/>
                    <a:pt x="270" y="956"/>
                  </a:cubicBezTo>
                  <a:cubicBezTo>
                    <a:pt x="286" y="954"/>
                    <a:pt x="286" y="954"/>
                    <a:pt x="286" y="954"/>
                  </a:cubicBezTo>
                  <a:moveTo>
                    <a:pt x="753" y="875"/>
                  </a:moveTo>
                  <a:cubicBezTo>
                    <a:pt x="744" y="877"/>
                    <a:pt x="744" y="877"/>
                    <a:pt x="744" y="877"/>
                  </a:cubicBezTo>
                  <a:cubicBezTo>
                    <a:pt x="620" y="898"/>
                    <a:pt x="620" y="898"/>
                    <a:pt x="620" y="898"/>
                  </a:cubicBezTo>
                  <a:cubicBezTo>
                    <a:pt x="596" y="903"/>
                    <a:pt x="596" y="903"/>
                    <a:pt x="596" y="903"/>
                  </a:cubicBezTo>
                  <a:cubicBezTo>
                    <a:pt x="590" y="914"/>
                    <a:pt x="590" y="914"/>
                    <a:pt x="590" y="914"/>
                  </a:cubicBezTo>
                  <a:cubicBezTo>
                    <a:pt x="589" y="916"/>
                    <a:pt x="589" y="916"/>
                    <a:pt x="589" y="916"/>
                  </a:cubicBezTo>
                  <a:cubicBezTo>
                    <a:pt x="286" y="954"/>
                    <a:pt x="286" y="954"/>
                    <a:pt x="286" y="954"/>
                  </a:cubicBezTo>
                  <a:cubicBezTo>
                    <a:pt x="270" y="956"/>
                    <a:pt x="270" y="956"/>
                    <a:pt x="270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52" y="957"/>
                    <a:pt x="252" y="957"/>
                    <a:pt x="252" y="957"/>
                  </a:cubicBezTo>
                  <a:cubicBezTo>
                    <a:pt x="17" y="979"/>
                    <a:pt x="17" y="979"/>
                    <a:pt x="17" y="979"/>
                  </a:cubicBezTo>
                  <a:cubicBezTo>
                    <a:pt x="0" y="981"/>
                    <a:pt x="0" y="981"/>
                    <a:pt x="0" y="981"/>
                  </a:cubicBezTo>
                  <a:cubicBezTo>
                    <a:pt x="0" y="982"/>
                    <a:pt x="0" y="982"/>
                    <a:pt x="0" y="982"/>
                  </a:cubicBezTo>
                  <a:cubicBezTo>
                    <a:pt x="17" y="987"/>
                    <a:pt x="17" y="987"/>
                    <a:pt x="17" y="987"/>
                  </a:cubicBezTo>
                  <a:cubicBezTo>
                    <a:pt x="450" y="1129"/>
                    <a:pt x="450" y="1129"/>
                    <a:pt x="450" y="1129"/>
                  </a:cubicBezTo>
                  <a:cubicBezTo>
                    <a:pt x="465" y="1133"/>
                    <a:pt x="465" y="1133"/>
                    <a:pt x="465" y="1133"/>
                  </a:cubicBezTo>
                  <a:cubicBezTo>
                    <a:pt x="466" y="1134"/>
                    <a:pt x="466" y="1134"/>
                    <a:pt x="466" y="1134"/>
                  </a:cubicBezTo>
                  <a:cubicBezTo>
                    <a:pt x="472" y="1136"/>
                    <a:pt x="472" y="1136"/>
                    <a:pt x="472" y="1136"/>
                  </a:cubicBezTo>
                  <a:cubicBezTo>
                    <a:pt x="479" y="1122"/>
                    <a:pt x="479" y="1122"/>
                    <a:pt x="479" y="1122"/>
                  </a:cubicBezTo>
                  <a:cubicBezTo>
                    <a:pt x="589" y="917"/>
                    <a:pt x="589" y="917"/>
                    <a:pt x="589" y="917"/>
                  </a:cubicBezTo>
                  <a:cubicBezTo>
                    <a:pt x="592" y="916"/>
                    <a:pt x="592" y="916"/>
                    <a:pt x="592" y="916"/>
                  </a:cubicBezTo>
                  <a:cubicBezTo>
                    <a:pt x="603" y="915"/>
                    <a:pt x="603" y="915"/>
                    <a:pt x="603" y="915"/>
                  </a:cubicBezTo>
                  <a:cubicBezTo>
                    <a:pt x="604" y="915"/>
                    <a:pt x="604" y="915"/>
                    <a:pt x="604" y="915"/>
                  </a:cubicBezTo>
                  <a:cubicBezTo>
                    <a:pt x="607" y="915"/>
                    <a:pt x="607" y="915"/>
                    <a:pt x="607" y="915"/>
                  </a:cubicBezTo>
                  <a:cubicBezTo>
                    <a:pt x="607" y="914"/>
                    <a:pt x="607" y="914"/>
                    <a:pt x="607" y="914"/>
                  </a:cubicBezTo>
                  <a:cubicBezTo>
                    <a:pt x="604" y="914"/>
                    <a:pt x="604" y="914"/>
                    <a:pt x="604" y="914"/>
                  </a:cubicBezTo>
                  <a:cubicBezTo>
                    <a:pt x="603" y="914"/>
                    <a:pt x="603" y="914"/>
                    <a:pt x="603" y="914"/>
                  </a:cubicBezTo>
                  <a:cubicBezTo>
                    <a:pt x="591" y="916"/>
                    <a:pt x="591" y="916"/>
                    <a:pt x="591" y="916"/>
                  </a:cubicBezTo>
                  <a:cubicBezTo>
                    <a:pt x="590" y="916"/>
                    <a:pt x="590" y="916"/>
                    <a:pt x="590" y="916"/>
                  </a:cubicBezTo>
                  <a:cubicBezTo>
                    <a:pt x="590" y="915"/>
                    <a:pt x="590" y="915"/>
                    <a:pt x="590" y="915"/>
                  </a:cubicBezTo>
                  <a:cubicBezTo>
                    <a:pt x="597" y="903"/>
                    <a:pt x="597" y="903"/>
                    <a:pt x="597" y="903"/>
                  </a:cubicBezTo>
                  <a:cubicBezTo>
                    <a:pt x="621" y="899"/>
                    <a:pt x="621" y="899"/>
                    <a:pt x="621" y="899"/>
                  </a:cubicBezTo>
                  <a:cubicBezTo>
                    <a:pt x="744" y="877"/>
                    <a:pt x="744" y="877"/>
                    <a:pt x="744" y="877"/>
                  </a:cubicBezTo>
                  <a:cubicBezTo>
                    <a:pt x="754" y="876"/>
                    <a:pt x="754" y="876"/>
                    <a:pt x="754" y="876"/>
                  </a:cubicBezTo>
                  <a:cubicBezTo>
                    <a:pt x="753" y="875"/>
                    <a:pt x="753" y="875"/>
                    <a:pt x="753" y="875"/>
                  </a:cubicBezTo>
                  <a:cubicBezTo>
                    <a:pt x="753" y="875"/>
                    <a:pt x="753" y="875"/>
                    <a:pt x="753" y="875"/>
                  </a:cubicBezTo>
                  <a:moveTo>
                    <a:pt x="764" y="869"/>
                  </a:moveTo>
                  <a:cubicBezTo>
                    <a:pt x="764" y="869"/>
                    <a:pt x="764" y="869"/>
                    <a:pt x="764" y="869"/>
                  </a:cubicBezTo>
                  <a:cubicBezTo>
                    <a:pt x="763" y="873"/>
                    <a:pt x="763" y="873"/>
                    <a:pt x="763" y="873"/>
                  </a:cubicBezTo>
                  <a:cubicBezTo>
                    <a:pt x="755" y="875"/>
                    <a:pt x="755" y="875"/>
                    <a:pt x="755" y="875"/>
                  </a:cubicBezTo>
                  <a:cubicBezTo>
                    <a:pt x="754" y="876"/>
                    <a:pt x="754" y="876"/>
                    <a:pt x="754" y="876"/>
                  </a:cubicBezTo>
                  <a:cubicBezTo>
                    <a:pt x="764" y="874"/>
                    <a:pt x="764" y="874"/>
                    <a:pt x="764" y="874"/>
                  </a:cubicBezTo>
                  <a:cubicBezTo>
                    <a:pt x="764" y="869"/>
                    <a:pt x="764" y="869"/>
                    <a:pt x="764" y="869"/>
                  </a:cubicBezTo>
                  <a:moveTo>
                    <a:pt x="1475" y="469"/>
                  </a:moveTo>
                  <a:cubicBezTo>
                    <a:pt x="1475" y="469"/>
                    <a:pt x="1475" y="469"/>
                    <a:pt x="1475" y="469"/>
                  </a:cubicBezTo>
                  <a:cubicBezTo>
                    <a:pt x="1475" y="470"/>
                    <a:pt x="1475" y="470"/>
                    <a:pt x="1475" y="470"/>
                  </a:cubicBezTo>
                  <a:cubicBezTo>
                    <a:pt x="1475" y="470"/>
                    <a:pt x="1475" y="470"/>
                    <a:pt x="1475" y="470"/>
                  </a:cubicBezTo>
                  <a:cubicBezTo>
                    <a:pt x="1475" y="469"/>
                    <a:pt x="1475" y="469"/>
                    <a:pt x="1475" y="469"/>
                  </a:cubicBezTo>
                  <a:moveTo>
                    <a:pt x="1071" y="433"/>
                  </a:moveTo>
                  <a:cubicBezTo>
                    <a:pt x="1070" y="433"/>
                    <a:pt x="1070" y="433"/>
                    <a:pt x="1070" y="433"/>
                  </a:cubicBezTo>
                  <a:cubicBezTo>
                    <a:pt x="996" y="495"/>
                    <a:pt x="996" y="495"/>
                    <a:pt x="996" y="495"/>
                  </a:cubicBezTo>
                  <a:cubicBezTo>
                    <a:pt x="996" y="496"/>
                    <a:pt x="996" y="496"/>
                    <a:pt x="996" y="496"/>
                  </a:cubicBezTo>
                  <a:cubicBezTo>
                    <a:pt x="1070" y="434"/>
                    <a:pt x="1070" y="434"/>
                    <a:pt x="1070" y="434"/>
                  </a:cubicBezTo>
                  <a:cubicBezTo>
                    <a:pt x="1071" y="433"/>
                    <a:pt x="1071" y="433"/>
                    <a:pt x="1071" y="433"/>
                  </a:cubicBezTo>
                  <a:moveTo>
                    <a:pt x="643" y="414"/>
                  </a:moveTo>
                  <a:cubicBezTo>
                    <a:pt x="640" y="416"/>
                    <a:pt x="640" y="416"/>
                    <a:pt x="640" y="416"/>
                  </a:cubicBezTo>
                  <a:cubicBezTo>
                    <a:pt x="641" y="418"/>
                    <a:pt x="641" y="418"/>
                    <a:pt x="641" y="418"/>
                  </a:cubicBezTo>
                  <a:cubicBezTo>
                    <a:pt x="641" y="418"/>
                    <a:pt x="641" y="418"/>
                    <a:pt x="641" y="418"/>
                  </a:cubicBezTo>
                  <a:cubicBezTo>
                    <a:pt x="640" y="416"/>
                    <a:pt x="640" y="416"/>
                    <a:pt x="640" y="416"/>
                  </a:cubicBezTo>
                  <a:cubicBezTo>
                    <a:pt x="643" y="415"/>
                    <a:pt x="643" y="415"/>
                    <a:pt x="643" y="415"/>
                  </a:cubicBezTo>
                  <a:cubicBezTo>
                    <a:pt x="643" y="414"/>
                    <a:pt x="643" y="414"/>
                    <a:pt x="643" y="414"/>
                  </a:cubicBezTo>
                  <a:moveTo>
                    <a:pt x="1082" y="409"/>
                  </a:moveTo>
                  <a:cubicBezTo>
                    <a:pt x="1082" y="410"/>
                    <a:pt x="1082" y="410"/>
                    <a:pt x="1082" y="410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74" y="421"/>
                    <a:pt x="1074" y="421"/>
                    <a:pt x="1074" y="421"/>
                  </a:cubicBezTo>
                  <a:cubicBezTo>
                    <a:pt x="1074" y="422"/>
                    <a:pt x="1074" y="422"/>
                    <a:pt x="1074" y="422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71" y="433"/>
                    <a:pt x="1071" y="433"/>
                    <a:pt x="1071" y="433"/>
                  </a:cubicBezTo>
                  <a:cubicBezTo>
                    <a:pt x="1071" y="434"/>
                    <a:pt x="1071" y="434"/>
                    <a:pt x="1071" y="434"/>
                  </a:cubicBezTo>
                  <a:cubicBezTo>
                    <a:pt x="1080" y="426"/>
                    <a:pt x="1080" y="426"/>
                    <a:pt x="1080" y="426"/>
                  </a:cubicBezTo>
                  <a:cubicBezTo>
                    <a:pt x="1088" y="434"/>
                    <a:pt x="1088" y="434"/>
                    <a:pt x="1088" y="434"/>
                  </a:cubicBezTo>
                  <a:cubicBezTo>
                    <a:pt x="1260" y="624"/>
                    <a:pt x="1260" y="624"/>
                    <a:pt x="1260" y="624"/>
                  </a:cubicBezTo>
                  <a:cubicBezTo>
                    <a:pt x="1272" y="636"/>
                    <a:pt x="1272" y="636"/>
                    <a:pt x="1272" y="636"/>
                  </a:cubicBezTo>
                  <a:cubicBezTo>
                    <a:pt x="1273" y="638"/>
                    <a:pt x="1273" y="638"/>
                    <a:pt x="1273" y="638"/>
                  </a:cubicBezTo>
                  <a:cubicBezTo>
                    <a:pt x="1274" y="638"/>
                    <a:pt x="1274" y="638"/>
                    <a:pt x="1274" y="638"/>
                  </a:cubicBezTo>
                  <a:cubicBezTo>
                    <a:pt x="1274" y="639"/>
                    <a:pt x="1274" y="639"/>
                    <a:pt x="1274" y="639"/>
                  </a:cubicBezTo>
                  <a:cubicBezTo>
                    <a:pt x="1274" y="639"/>
                    <a:pt x="1274" y="639"/>
                    <a:pt x="1274" y="639"/>
                  </a:cubicBezTo>
                  <a:cubicBezTo>
                    <a:pt x="1286" y="628"/>
                    <a:pt x="1286" y="628"/>
                    <a:pt x="1286" y="628"/>
                  </a:cubicBezTo>
                  <a:cubicBezTo>
                    <a:pt x="1458" y="484"/>
                    <a:pt x="1458" y="484"/>
                    <a:pt x="1458" y="484"/>
                  </a:cubicBezTo>
                  <a:cubicBezTo>
                    <a:pt x="1465" y="478"/>
                    <a:pt x="1465" y="478"/>
                    <a:pt x="1465" y="478"/>
                  </a:cubicBezTo>
                  <a:cubicBezTo>
                    <a:pt x="1466" y="476"/>
                    <a:pt x="1466" y="476"/>
                    <a:pt x="1466" y="476"/>
                  </a:cubicBezTo>
                  <a:cubicBezTo>
                    <a:pt x="1457" y="483"/>
                    <a:pt x="1457" y="483"/>
                    <a:pt x="1457" y="483"/>
                  </a:cubicBezTo>
                  <a:cubicBezTo>
                    <a:pt x="1286" y="628"/>
                    <a:pt x="1286" y="628"/>
                    <a:pt x="1286" y="628"/>
                  </a:cubicBezTo>
                  <a:cubicBezTo>
                    <a:pt x="1274" y="638"/>
                    <a:pt x="1274" y="638"/>
                    <a:pt x="1274" y="638"/>
                  </a:cubicBezTo>
                  <a:cubicBezTo>
                    <a:pt x="1260" y="623"/>
                    <a:pt x="1260" y="623"/>
                    <a:pt x="1260" y="623"/>
                  </a:cubicBezTo>
                  <a:cubicBezTo>
                    <a:pt x="1088" y="434"/>
                    <a:pt x="1088" y="434"/>
                    <a:pt x="1088" y="434"/>
                  </a:cubicBezTo>
                  <a:cubicBezTo>
                    <a:pt x="1081" y="426"/>
                    <a:pt x="1081" y="426"/>
                    <a:pt x="1081" y="426"/>
                  </a:cubicBezTo>
                  <a:cubicBezTo>
                    <a:pt x="1081" y="426"/>
                    <a:pt x="1081" y="426"/>
                    <a:pt x="1081" y="426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81" y="425"/>
                    <a:pt x="1081" y="425"/>
                    <a:pt x="1081" y="425"/>
                  </a:cubicBezTo>
                  <a:cubicBezTo>
                    <a:pt x="1082" y="409"/>
                    <a:pt x="1082" y="409"/>
                    <a:pt x="1082" y="409"/>
                  </a:cubicBezTo>
                  <a:moveTo>
                    <a:pt x="1439" y="309"/>
                  </a:move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moveTo>
                    <a:pt x="1270" y="177"/>
                  </a:moveTo>
                  <a:cubicBezTo>
                    <a:pt x="1270" y="177"/>
                    <a:pt x="1270" y="177"/>
                    <a:pt x="1270" y="177"/>
                  </a:cubicBezTo>
                  <a:cubicBezTo>
                    <a:pt x="1281" y="186"/>
                    <a:pt x="1281" y="186"/>
                    <a:pt x="1281" y="186"/>
                  </a:cubicBezTo>
                  <a:cubicBezTo>
                    <a:pt x="1422" y="297"/>
                    <a:pt x="1422" y="297"/>
                    <a:pt x="1422" y="297"/>
                  </a:cubicBezTo>
                  <a:cubicBezTo>
                    <a:pt x="1438" y="309"/>
                    <a:pt x="1438" y="309"/>
                    <a:pt x="1438" y="309"/>
                  </a:cubicBezTo>
                  <a:cubicBezTo>
                    <a:pt x="1418" y="318"/>
                    <a:pt x="1418" y="318"/>
                    <a:pt x="1418" y="318"/>
                  </a:cubicBezTo>
                  <a:cubicBezTo>
                    <a:pt x="1291" y="375"/>
                    <a:pt x="1291" y="375"/>
                    <a:pt x="1291" y="375"/>
                  </a:cubicBezTo>
                  <a:cubicBezTo>
                    <a:pt x="1276" y="382"/>
                    <a:pt x="1276" y="382"/>
                    <a:pt x="1276" y="382"/>
                  </a:cubicBezTo>
                  <a:cubicBezTo>
                    <a:pt x="1276" y="383"/>
                    <a:pt x="1276" y="383"/>
                    <a:pt x="1276" y="383"/>
                  </a:cubicBezTo>
                  <a:cubicBezTo>
                    <a:pt x="1276" y="383"/>
                    <a:pt x="1276" y="383"/>
                    <a:pt x="1276" y="383"/>
                  </a:cubicBezTo>
                  <a:cubicBezTo>
                    <a:pt x="1291" y="390"/>
                    <a:pt x="1291" y="390"/>
                    <a:pt x="1291" y="390"/>
                  </a:cubicBezTo>
                  <a:cubicBezTo>
                    <a:pt x="1456" y="462"/>
                    <a:pt x="1456" y="462"/>
                    <a:pt x="1456" y="462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67" y="475"/>
                    <a:pt x="1467" y="475"/>
                    <a:pt x="1467" y="475"/>
                  </a:cubicBezTo>
                  <a:cubicBezTo>
                    <a:pt x="1467" y="477"/>
                    <a:pt x="1467" y="477"/>
                    <a:pt x="1467" y="477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74" y="469"/>
                    <a:pt x="1474" y="469"/>
                    <a:pt x="1474" y="469"/>
                  </a:cubicBezTo>
                  <a:cubicBezTo>
                    <a:pt x="1456" y="461"/>
                    <a:pt x="1456" y="461"/>
                    <a:pt x="1456" y="461"/>
                  </a:cubicBezTo>
                  <a:cubicBezTo>
                    <a:pt x="1291" y="389"/>
                    <a:pt x="1291" y="389"/>
                    <a:pt x="1291" y="389"/>
                  </a:cubicBezTo>
                  <a:cubicBezTo>
                    <a:pt x="1277" y="383"/>
                    <a:pt x="1277" y="383"/>
                    <a:pt x="1277" y="383"/>
                  </a:cubicBezTo>
                  <a:cubicBezTo>
                    <a:pt x="1292" y="376"/>
                    <a:pt x="1292" y="376"/>
                    <a:pt x="1292" y="376"/>
                  </a:cubicBezTo>
                  <a:cubicBezTo>
                    <a:pt x="1419" y="318"/>
                    <a:pt x="1419" y="318"/>
                    <a:pt x="1419" y="318"/>
                  </a:cubicBezTo>
                  <a:cubicBezTo>
                    <a:pt x="1438" y="310"/>
                    <a:pt x="1438" y="310"/>
                    <a:pt x="1438" y="310"/>
                  </a:cubicBezTo>
                  <a:cubicBezTo>
                    <a:pt x="1438" y="309"/>
                    <a:pt x="1438" y="309"/>
                    <a:pt x="1438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23" y="296"/>
                    <a:pt x="1423" y="296"/>
                    <a:pt x="1423" y="296"/>
                  </a:cubicBezTo>
                  <a:cubicBezTo>
                    <a:pt x="1281" y="185"/>
                    <a:pt x="1281" y="185"/>
                    <a:pt x="1281" y="185"/>
                  </a:cubicBezTo>
                  <a:cubicBezTo>
                    <a:pt x="1270" y="177"/>
                    <a:pt x="1270" y="177"/>
                    <a:pt x="1270" y="177"/>
                  </a:cubicBezTo>
                  <a:moveTo>
                    <a:pt x="1269" y="176"/>
                  </a:moveTo>
                  <a:cubicBezTo>
                    <a:pt x="1269" y="177"/>
                    <a:pt x="1269" y="177"/>
                    <a:pt x="1269" y="177"/>
                  </a:cubicBezTo>
                  <a:cubicBezTo>
                    <a:pt x="1269" y="177"/>
                    <a:pt x="1269" y="177"/>
                    <a:pt x="1269" y="177"/>
                  </a:cubicBezTo>
                  <a:cubicBezTo>
                    <a:pt x="1269" y="177"/>
                    <a:pt x="1270" y="177"/>
                    <a:pt x="1270" y="176"/>
                  </a:cubicBezTo>
                  <a:cubicBezTo>
                    <a:pt x="1269" y="176"/>
                    <a:pt x="1269" y="176"/>
                    <a:pt x="1269" y="176"/>
                  </a:cubicBezTo>
                  <a:moveTo>
                    <a:pt x="1078" y="0"/>
                  </a:moveTo>
                  <a:cubicBezTo>
                    <a:pt x="1079" y="1"/>
                    <a:pt x="1079" y="1"/>
                    <a:pt x="1079" y="1"/>
                  </a:cubicBezTo>
                  <a:cubicBezTo>
                    <a:pt x="1071" y="12"/>
                    <a:pt x="1071" y="12"/>
                    <a:pt x="1071" y="12"/>
                  </a:cubicBezTo>
                  <a:cubicBezTo>
                    <a:pt x="895" y="297"/>
                    <a:pt x="895" y="297"/>
                    <a:pt x="895" y="297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869" y="317"/>
                    <a:pt x="869" y="317"/>
                    <a:pt x="869" y="317"/>
                  </a:cubicBezTo>
                  <a:cubicBezTo>
                    <a:pt x="658" y="408"/>
                    <a:pt x="658" y="408"/>
                    <a:pt x="658" y="408"/>
                  </a:cubicBezTo>
                  <a:cubicBezTo>
                    <a:pt x="644" y="414"/>
                    <a:pt x="644" y="414"/>
                    <a:pt x="644" y="414"/>
                  </a:cubicBezTo>
                  <a:cubicBezTo>
                    <a:pt x="644" y="415"/>
                    <a:pt x="644" y="415"/>
                    <a:pt x="644" y="415"/>
                  </a:cubicBezTo>
                  <a:cubicBezTo>
                    <a:pt x="658" y="408"/>
                    <a:pt x="658" y="408"/>
                    <a:pt x="658" y="408"/>
                  </a:cubicBezTo>
                  <a:cubicBezTo>
                    <a:pt x="869" y="318"/>
                    <a:pt x="869" y="318"/>
                    <a:pt x="869" y="318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882" y="329"/>
                    <a:pt x="882" y="329"/>
                    <a:pt x="882" y="329"/>
                  </a:cubicBezTo>
                  <a:cubicBezTo>
                    <a:pt x="790" y="655"/>
                    <a:pt x="790" y="655"/>
                    <a:pt x="790" y="655"/>
                  </a:cubicBezTo>
                  <a:cubicBezTo>
                    <a:pt x="787" y="668"/>
                    <a:pt x="787" y="668"/>
                    <a:pt x="787" y="668"/>
                  </a:cubicBezTo>
                  <a:cubicBezTo>
                    <a:pt x="780" y="656"/>
                    <a:pt x="780" y="656"/>
                    <a:pt x="780" y="656"/>
                  </a:cubicBezTo>
                  <a:cubicBezTo>
                    <a:pt x="648" y="429"/>
                    <a:pt x="648" y="429"/>
                    <a:pt x="648" y="429"/>
                  </a:cubicBezTo>
                  <a:cubicBezTo>
                    <a:pt x="642" y="418"/>
                    <a:pt x="642" y="418"/>
                    <a:pt x="642" y="418"/>
                  </a:cubicBezTo>
                  <a:cubicBezTo>
                    <a:pt x="641" y="419"/>
                    <a:pt x="641" y="419"/>
                    <a:pt x="641" y="419"/>
                  </a:cubicBezTo>
                  <a:cubicBezTo>
                    <a:pt x="647" y="429"/>
                    <a:pt x="647" y="429"/>
                    <a:pt x="647" y="429"/>
                  </a:cubicBezTo>
                  <a:cubicBezTo>
                    <a:pt x="779" y="656"/>
                    <a:pt x="779" y="656"/>
                    <a:pt x="779" y="656"/>
                  </a:cubicBezTo>
                  <a:cubicBezTo>
                    <a:pt x="786" y="668"/>
                    <a:pt x="786" y="668"/>
                    <a:pt x="786" y="668"/>
                  </a:cubicBezTo>
                  <a:cubicBezTo>
                    <a:pt x="786" y="669"/>
                    <a:pt x="786" y="669"/>
                    <a:pt x="786" y="669"/>
                  </a:cubicBezTo>
                  <a:cubicBezTo>
                    <a:pt x="786" y="669"/>
                    <a:pt x="786" y="669"/>
                    <a:pt x="786" y="669"/>
                  </a:cubicBezTo>
                  <a:cubicBezTo>
                    <a:pt x="786" y="670"/>
                    <a:pt x="786" y="670"/>
                    <a:pt x="786" y="670"/>
                  </a:cubicBezTo>
                  <a:cubicBezTo>
                    <a:pt x="786" y="670"/>
                    <a:pt x="786" y="670"/>
                    <a:pt x="786" y="670"/>
                  </a:cubicBezTo>
                  <a:cubicBezTo>
                    <a:pt x="786" y="672"/>
                    <a:pt x="786" y="672"/>
                    <a:pt x="786" y="672"/>
                  </a:cubicBezTo>
                  <a:cubicBezTo>
                    <a:pt x="786" y="672"/>
                    <a:pt x="786" y="672"/>
                    <a:pt x="786" y="672"/>
                  </a:cubicBezTo>
                  <a:cubicBezTo>
                    <a:pt x="784" y="689"/>
                    <a:pt x="784" y="689"/>
                    <a:pt x="784" y="689"/>
                  </a:cubicBezTo>
                  <a:cubicBezTo>
                    <a:pt x="765" y="858"/>
                    <a:pt x="765" y="858"/>
                    <a:pt x="765" y="858"/>
                  </a:cubicBezTo>
                  <a:cubicBezTo>
                    <a:pt x="764" y="868"/>
                    <a:pt x="764" y="868"/>
                    <a:pt x="764" y="868"/>
                  </a:cubicBezTo>
                  <a:cubicBezTo>
                    <a:pt x="765" y="868"/>
                    <a:pt x="765" y="868"/>
                    <a:pt x="765" y="868"/>
                  </a:cubicBezTo>
                  <a:cubicBezTo>
                    <a:pt x="766" y="858"/>
                    <a:pt x="766" y="858"/>
                    <a:pt x="766" y="858"/>
                  </a:cubicBezTo>
                  <a:cubicBezTo>
                    <a:pt x="785" y="689"/>
                    <a:pt x="785" y="689"/>
                    <a:pt x="785" y="689"/>
                  </a:cubicBezTo>
                  <a:cubicBezTo>
                    <a:pt x="787" y="672"/>
                    <a:pt x="787" y="672"/>
                    <a:pt x="787" y="672"/>
                  </a:cubicBezTo>
                  <a:cubicBezTo>
                    <a:pt x="787" y="672"/>
                    <a:pt x="787" y="672"/>
                    <a:pt x="787" y="672"/>
                  </a:cubicBezTo>
                  <a:cubicBezTo>
                    <a:pt x="787" y="670"/>
                    <a:pt x="787" y="670"/>
                    <a:pt x="787" y="670"/>
                  </a:cubicBezTo>
                  <a:cubicBezTo>
                    <a:pt x="787" y="669"/>
                    <a:pt x="787" y="669"/>
                    <a:pt x="787" y="669"/>
                  </a:cubicBezTo>
                  <a:cubicBezTo>
                    <a:pt x="787" y="669"/>
                    <a:pt x="787" y="669"/>
                    <a:pt x="787" y="669"/>
                  </a:cubicBezTo>
                  <a:cubicBezTo>
                    <a:pt x="798" y="660"/>
                    <a:pt x="798" y="660"/>
                    <a:pt x="798" y="660"/>
                  </a:cubicBezTo>
                  <a:cubicBezTo>
                    <a:pt x="995" y="496"/>
                    <a:pt x="995" y="496"/>
                    <a:pt x="995" y="496"/>
                  </a:cubicBezTo>
                  <a:cubicBezTo>
                    <a:pt x="995" y="496"/>
                    <a:pt x="995" y="496"/>
                    <a:pt x="995" y="496"/>
                  </a:cubicBezTo>
                  <a:cubicBezTo>
                    <a:pt x="798" y="660"/>
                    <a:pt x="798" y="660"/>
                    <a:pt x="798" y="660"/>
                  </a:cubicBezTo>
                  <a:cubicBezTo>
                    <a:pt x="787" y="668"/>
                    <a:pt x="787" y="668"/>
                    <a:pt x="787" y="668"/>
                  </a:cubicBezTo>
                  <a:cubicBezTo>
                    <a:pt x="791" y="656"/>
                    <a:pt x="791" y="656"/>
                    <a:pt x="791" y="656"/>
                  </a:cubicBezTo>
                  <a:cubicBezTo>
                    <a:pt x="882" y="329"/>
                    <a:pt x="882" y="329"/>
                    <a:pt x="882" y="329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901" y="318"/>
                    <a:pt x="901" y="318"/>
                    <a:pt x="901" y="318"/>
                  </a:cubicBezTo>
                  <a:cubicBezTo>
                    <a:pt x="1063" y="415"/>
                    <a:pt x="1063" y="415"/>
                    <a:pt x="1063" y="415"/>
                  </a:cubicBezTo>
                  <a:cubicBezTo>
                    <a:pt x="1074" y="422"/>
                    <a:pt x="1074" y="422"/>
                    <a:pt x="1074" y="422"/>
                  </a:cubicBezTo>
                  <a:cubicBezTo>
                    <a:pt x="1074" y="421"/>
                    <a:pt x="1074" y="421"/>
                    <a:pt x="1074" y="421"/>
                  </a:cubicBezTo>
                  <a:cubicBezTo>
                    <a:pt x="1063" y="415"/>
                    <a:pt x="1063" y="415"/>
                    <a:pt x="1063" y="415"/>
                  </a:cubicBezTo>
                  <a:cubicBezTo>
                    <a:pt x="901" y="318"/>
                    <a:pt x="901" y="318"/>
                    <a:pt x="901" y="318"/>
                  </a:cubicBezTo>
                  <a:cubicBezTo>
                    <a:pt x="888" y="310"/>
                    <a:pt x="888" y="310"/>
                    <a:pt x="888" y="310"/>
                  </a:cubicBezTo>
                  <a:cubicBezTo>
                    <a:pt x="895" y="298"/>
                    <a:pt x="895" y="298"/>
                    <a:pt x="895" y="298"/>
                  </a:cubicBezTo>
                  <a:cubicBezTo>
                    <a:pt x="1072" y="13"/>
                    <a:pt x="1072" y="13"/>
                    <a:pt x="1072" y="13"/>
                  </a:cubicBezTo>
                  <a:cubicBezTo>
                    <a:pt x="1079" y="2"/>
                    <a:pt x="1079" y="2"/>
                    <a:pt x="1079" y="2"/>
                  </a:cubicBezTo>
                  <a:cubicBezTo>
                    <a:pt x="1080" y="15"/>
                    <a:pt x="1080" y="15"/>
                    <a:pt x="1080" y="15"/>
                  </a:cubicBezTo>
                  <a:cubicBezTo>
                    <a:pt x="1102" y="191"/>
                    <a:pt x="1102" y="191"/>
                    <a:pt x="1102" y="191"/>
                  </a:cubicBezTo>
                  <a:cubicBezTo>
                    <a:pt x="1103" y="206"/>
                    <a:pt x="1103" y="206"/>
                    <a:pt x="1103" y="206"/>
                  </a:cubicBezTo>
                  <a:cubicBezTo>
                    <a:pt x="1102" y="221"/>
                    <a:pt x="1102" y="221"/>
                    <a:pt x="1102" y="221"/>
                  </a:cubicBezTo>
                  <a:cubicBezTo>
                    <a:pt x="1083" y="402"/>
                    <a:pt x="1083" y="402"/>
                    <a:pt x="1083" y="402"/>
                  </a:cubicBezTo>
                  <a:cubicBezTo>
                    <a:pt x="1082" y="409"/>
                    <a:pt x="1082" y="409"/>
                    <a:pt x="1082" y="409"/>
                  </a:cubicBezTo>
                  <a:cubicBezTo>
                    <a:pt x="1083" y="408"/>
                    <a:pt x="1083" y="408"/>
                    <a:pt x="1083" y="408"/>
                  </a:cubicBezTo>
                  <a:cubicBezTo>
                    <a:pt x="1083" y="402"/>
                    <a:pt x="1083" y="402"/>
                    <a:pt x="1083" y="402"/>
                  </a:cubicBezTo>
                  <a:cubicBezTo>
                    <a:pt x="1102" y="221"/>
                    <a:pt x="1102" y="221"/>
                    <a:pt x="1102" y="221"/>
                  </a:cubicBezTo>
                  <a:cubicBezTo>
                    <a:pt x="1104" y="206"/>
                    <a:pt x="1104" y="206"/>
                    <a:pt x="1104" y="206"/>
                  </a:cubicBezTo>
                  <a:cubicBezTo>
                    <a:pt x="1102" y="190"/>
                    <a:pt x="1102" y="190"/>
                    <a:pt x="1102" y="190"/>
                  </a:cubicBezTo>
                  <a:cubicBezTo>
                    <a:pt x="1081" y="15"/>
                    <a:pt x="1081" y="15"/>
                    <a:pt x="1081" y="15"/>
                  </a:cubicBezTo>
                  <a:cubicBezTo>
                    <a:pt x="1079" y="2"/>
                    <a:pt x="1079" y="2"/>
                    <a:pt x="1079" y="2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255" y="164"/>
                    <a:pt x="1255" y="164"/>
                    <a:pt x="1255" y="164"/>
                  </a:cubicBezTo>
                  <a:cubicBezTo>
                    <a:pt x="1268" y="176"/>
                    <a:pt x="1268" y="176"/>
                    <a:pt x="1268" y="176"/>
                  </a:cubicBezTo>
                  <a:cubicBezTo>
                    <a:pt x="1269" y="176"/>
                    <a:pt x="1269" y="176"/>
                    <a:pt x="1269" y="176"/>
                  </a:cubicBezTo>
                  <a:cubicBezTo>
                    <a:pt x="1255" y="163"/>
                    <a:pt x="1255" y="163"/>
                    <a:pt x="1255" y="163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078" y="0"/>
                    <a:pt x="1078" y="0"/>
                    <a:pt x="1078" y="0"/>
                  </a:cubicBez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10094914" y="4827588"/>
              <a:ext cx="1560513" cy="2090738"/>
            </a:xfrm>
            <a:custGeom>
              <a:rect b="b" l="l" r="r" t="t"/>
              <a:pathLst>
                <a:path extrusionOk="0" h="1317" w="983">
                  <a:moveTo>
                    <a:pt x="2" y="1317"/>
                  </a:moveTo>
                  <a:lnTo>
                    <a:pt x="2" y="1317"/>
                  </a:lnTo>
                  <a:lnTo>
                    <a:pt x="2" y="1317"/>
                  </a:lnTo>
                  <a:lnTo>
                    <a:pt x="2" y="1317"/>
                  </a:lnTo>
                  <a:close/>
                  <a:moveTo>
                    <a:pt x="530" y="729"/>
                  </a:moveTo>
                  <a:lnTo>
                    <a:pt x="460" y="988"/>
                  </a:lnTo>
                  <a:lnTo>
                    <a:pt x="453" y="1013"/>
                  </a:lnTo>
                  <a:lnTo>
                    <a:pt x="453" y="1015"/>
                  </a:lnTo>
                  <a:lnTo>
                    <a:pt x="449" y="1028"/>
                  </a:lnTo>
                  <a:lnTo>
                    <a:pt x="428" y="1041"/>
                  </a:lnTo>
                  <a:lnTo>
                    <a:pt x="37" y="1293"/>
                  </a:lnTo>
                  <a:lnTo>
                    <a:pt x="22" y="1302"/>
                  </a:lnTo>
                  <a:lnTo>
                    <a:pt x="20" y="1302"/>
                  </a:lnTo>
                  <a:lnTo>
                    <a:pt x="0" y="1315"/>
                  </a:lnTo>
                  <a:lnTo>
                    <a:pt x="0" y="1315"/>
                  </a:lnTo>
                  <a:lnTo>
                    <a:pt x="2" y="1317"/>
                  </a:lnTo>
                  <a:lnTo>
                    <a:pt x="2" y="1317"/>
                  </a:lnTo>
                  <a:lnTo>
                    <a:pt x="2" y="1317"/>
                  </a:lnTo>
                  <a:lnTo>
                    <a:pt x="4" y="1315"/>
                  </a:lnTo>
                  <a:lnTo>
                    <a:pt x="20" y="1304"/>
                  </a:lnTo>
                  <a:lnTo>
                    <a:pt x="20" y="1304"/>
                  </a:lnTo>
                  <a:lnTo>
                    <a:pt x="39" y="1293"/>
                  </a:lnTo>
                  <a:lnTo>
                    <a:pt x="428" y="1043"/>
                  </a:lnTo>
                  <a:lnTo>
                    <a:pt x="451" y="1028"/>
                  </a:lnTo>
                  <a:lnTo>
                    <a:pt x="455" y="1015"/>
                  </a:lnTo>
                  <a:lnTo>
                    <a:pt x="455" y="1013"/>
                  </a:lnTo>
                  <a:lnTo>
                    <a:pt x="460" y="988"/>
                  </a:lnTo>
                  <a:lnTo>
                    <a:pt x="532" y="731"/>
                  </a:lnTo>
                  <a:lnTo>
                    <a:pt x="530" y="729"/>
                  </a:lnTo>
                  <a:close/>
                  <a:moveTo>
                    <a:pt x="970" y="0"/>
                  </a:moveTo>
                  <a:lnTo>
                    <a:pt x="970" y="2"/>
                  </a:lnTo>
                  <a:lnTo>
                    <a:pt x="968" y="2"/>
                  </a:lnTo>
                  <a:lnTo>
                    <a:pt x="957" y="17"/>
                  </a:lnTo>
                  <a:lnTo>
                    <a:pt x="957" y="17"/>
                  </a:lnTo>
                  <a:lnTo>
                    <a:pt x="946" y="30"/>
                  </a:lnTo>
                  <a:lnTo>
                    <a:pt x="628" y="429"/>
                  </a:lnTo>
                  <a:lnTo>
                    <a:pt x="620" y="438"/>
                  </a:lnTo>
                  <a:lnTo>
                    <a:pt x="618" y="440"/>
                  </a:lnTo>
                  <a:lnTo>
                    <a:pt x="605" y="457"/>
                  </a:lnTo>
                  <a:lnTo>
                    <a:pt x="603" y="462"/>
                  </a:lnTo>
                  <a:lnTo>
                    <a:pt x="603" y="464"/>
                  </a:lnTo>
                  <a:lnTo>
                    <a:pt x="598" y="485"/>
                  </a:lnTo>
                  <a:lnTo>
                    <a:pt x="596" y="487"/>
                  </a:lnTo>
                  <a:lnTo>
                    <a:pt x="530" y="727"/>
                  </a:lnTo>
                  <a:lnTo>
                    <a:pt x="532" y="729"/>
                  </a:lnTo>
                  <a:lnTo>
                    <a:pt x="598" y="487"/>
                  </a:lnTo>
                  <a:lnTo>
                    <a:pt x="598" y="487"/>
                  </a:lnTo>
                  <a:lnTo>
                    <a:pt x="598" y="485"/>
                  </a:lnTo>
                  <a:lnTo>
                    <a:pt x="603" y="464"/>
                  </a:lnTo>
                  <a:lnTo>
                    <a:pt x="603" y="462"/>
                  </a:lnTo>
                  <a:lnTo>
                    <a:pt x="605" y="457"/>
                  </a:lnTo>
                  <a:lnTo>
                    <a:pt x="618" y="442"/>
                  </a:lnTo>
                  <a:lnTo>
                    <a:pt x="618" y="440"/>
                  </a:lnTo>
                  <a:lnTo>
                    <a:pt x="628" y="429"/>
                  </a:lnTo>
                  <a:lnTo>
                    <a:pt x="947" y="30"/>
                  </a:lnTo>
                  <a:lnTo>
                    <a:pt x="959" y="17"/>
                  </a:lnTo>
                  <a:lnTo>
                    <a:pt x="959" y="17"/>
                  </a:lnTo>
                  <a:lnTo>
                    <a:pt x="970" y="4"/>
                  </a:lnTo>
                  <a:lnTo>
                    <a:pt x="970" y="6"/>
                  </a:lnTo>
                  <a:lnTo>
                    <a:pt x="970" y="8"/>
                  </a:lnTo>
                  <a:lnTo>
                    <a:pt x="970" y="36"/>
                  </a:lnTo>
                  <a:lnTo>
                    <a:pt x="981" y="355"/>
                  </a:lnTo>
                  <a:lnTo>
                    <a:pt x="983" y="391"/>
                  </a:lnTo>
                  <a:lnTo>
                    <a:pt x="951" y="397"/>
                  </a:lnTo>
                  <a:lnTo>
                    <a:pt x="647" y="464"/>
                  </a:lnTo>
                  <a:lnTo>
                    <a:pt x="617" y="470"/>
                  </a:lnTo>
                  <a:lnTo>
                    <a:pt x="615" y="470"/>
                  </a:lnTo>
                  <a:lnTo>
                    <a:pt x="617" y="472"/>
                  </a:lnTo>
                  <a:lnTo>
                    <a:pt x="617" y="472"/>
                  </a:lnTo>
                  <a:lnTo>
                    <a:pt x="645" y="464"/>
                  </a:lnTo>
                  <a:lnTo>
                    <a:pt x="951" y="399"/>
                  </a:lnTo>
                  <a:lnTo>
                    <a:pt x="983" y="391"/>
                  </a:lnTo>
                  <a:lnTo>
                    <a:pt x="983" y="391"/>
                  </a:lnTo>
                  <a:lnTo>
                    <a:pt x="983" y="389"/>
                  </a:lnTo>
                  <a:lnTo>
                    <a:pt x="983" y="355"/>
                  </a:lnTo>
                  <a:lnTo>
                    <a:pt x="972" y="36"/>
                  </a:lnTo>
                  <a:lnTo>
                    <a:pt x="970" y="6"/>
                  </a:lnTo>
                  <a:lnTo>
                    <a:pt x="970" y="4"/>
                  </a:lnTo>
                  <a:lnTo>
                    <a:pt x="970" y="4"/>
                  </a:lnTo>
                  <a:lnTo>
                    <a:pt x="970" y="2"/>
                  </a:lnTo>
                  <a:lnTo>
                    <a:pt x="970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10094914" y="4827588"/>
              <a:ext cx="1560513" cy="2090738"/>
            </a:xfrm>
            <a:custGeom>
              <a:rect b="b" l="l" r="r" t="t"/>
              <a:pathLst>
                <a:path extrusionOk="0" h="1317" w="983">
                  <a:moveTo>
                    <a:pt x="2" y="1317"/>
                  </a:moveTo>
                  <a:lnTo>
                    <a:pt x="2" y="1317"/>
                  </a:lnTo>
                  <a:lnTo>
                    <a:pt x="2" y="1317"/>
                  </a:lnTo>
                  <a:lnTo>
                    <a:pt x="2" y="1317"/>
                  </a:lnTo>
                  <a:moveTo>
                    <a:pt x="530" y="729"/>
                  </a:moveTo>
                  <a:lnTo>
                    <a:pt x="460" y="988"/>
                  </a:lnTo>
                  <a:lnTo>
                    <a:pt x="453" y="1013"/>
                  </a:lnTo>
                  <a:lnTo>
                    <a:pt x="453" y="1015"/>
                  </a:lnTo>
                  <a:lnTo>
                    <a:pt x="449" y="1028"/>
                  </a:lnTo>
                  <a:lnTo>
                    <a:pt x="428" y="1041"/>
                  </a:lnTo>
                  <a:lnTo>
                    <a:pt x="37" y="1293"/>
                  </a:lnTo>
                  <a:lnTo>
                    <a:pt x="22" y="1302"/>
                  </a:lnTo>
                  <a:lnTo>
                    <a:pt x="20" y="1302"/>
                  </a:lnTo>
                  <a:lnTo>
                    <a:pt x="0" y="1315"/>
                  </a:lnTo>
                  <a:lnTo>
                    <a:pt x="0" y="1315"/>
                  </a:lnTo>
                  <a:lnTo>
                    <a:pt x="2" y="1317"/>
                  </a:lnTo>
                  <a:lnTo>
                    <a:pt x="2" y="1317"/>
                  </a:lnTo>
                  <a:lnTo>
                    <a:pt x="2" y="1317"/>
                  </a:lnTo>
                  <a:lnTo>
                    <a:pt x="4" y="1315"/>
                  </a:lnTo>
                  <a:lnTo>
                    <a:pt x="20" y="1304"/>
                  </a:lnTo>
                  <a:lnTo>
                    <a:pt x="20" y="1304"/>
                  </a:lnTo>
                  <a:lnTo>
                    <a:pt x="39" y="1293"/>
                  </a:lnTo>
                  <a:lnTo>
                    <a:pt x="428" y="1043"/>
                  </a:lnTo>
                  <a:lnTo>
                    <a:pt x="451" y="1028"/>
                  </a:lnTo>
                  <a:lnTo>
                    <a:pt x="455" y="1015"/>
                  </a:lnTo>
                  <a:lnTo>
                    <a:pt x="455" y="1013"/>
                  </a:lnTo>
                  <a:lnTo>
                    <a:pt x="460" y="988"/>
                  </a:lnTo>
                  <a:lnTo>
                    <a:pt x="532" y="731"/>
                  </a:lnTo>
                  <a:lnTo>
                    <a:pt x="530" y="729"/>
                  </a:lnTo>
                  <a:moveTo>
                    <a:pt x="970" y="0"/>
                  </a:moveTo>
                  <a:lnTo>
                    <a:pt x="970" y="2"/>
                  </a:lnTo>
                  <a:lnTo>
                    <a:pt x="968" y="2"/>
                  </a:lnTo>
                  <a:lnTo>
                    <a:pt x="957" y="17"/>
                  </a:lnTo>
                  <a:lnTo>
                    <a:pt x="957" y="17"/>
                  </a:lnTo>
                  <a:lnTo>
                    <a:pt x="946" y="30"/>
                  </a:lnTo>
                  <a:lnTo>
                    <a:pt x="628" y="429"/>
                  </a:lnTo>
                  <a:lnTo>
                    <a:pt x="620" y="438"/>
                  </a:lnTo>
                  <a:lnTo>
                    <a:pt x="618" y="440"/>
                  </a:lnTo>
                  <a:lnTo>
                    <a:pt x="605" y="457"/>
                  </a:lnTo>
                  <a:lnTo>
                    <a:pt x="603" y="462"/>
                  </a:lnTo>
                  <a:lnTo>
                    <a:pt x="603" y="464"/>
                  </a:lnTo>
                  <a:lnTo>
                    <a:pt x="598" y="485"/>
                  </a:lnTo>
                  <a:lnTo>
                    <a:pt x="596" y="487"/>
                  </a:lnTo>
                  <a:lnTo>
                    <a:pt x="530" y="727"/>
                  </a:lnTo>
                  <a:lnTo>
                    <a:pt x="532" y="729"/>
                  </a:lnTo>
                  <a:lnTo>
                    <a:pt x="598" y="487"/>
                  </a:lnTo>
                  <a:lnTo>
                    <a:pt x="598" y="487"/>
                  </a:lnTo>
                  <a:lnTo>
                    <a:pt x="598" y="485"/>
                  </a:lnTo>
                  <a:lnTo>
                    <a:pt x="603" y="464"/>
                  </a:lnTo>
                  <a:lnTo>
                    <a:pt x="603" y="462"/>
                  </a:lnTo>
                  <a:lnTo>
                    <a:pt x="605" y="457"/>
                  </a:lnTo>
                  <a:lnTo>
                    <a:pt x="618" y="442"/>
                  </a:lnTo>
                  <a:lnTo>
                    <a:pt x="618" y="440"/>
                  </a:lnTo>
                  <a:lnTo>
                    <a:pt x="628" y="429"/>
                  </a:lnTo>
                  <a:lnTo>
                    <a:pt x="947" y="30"/>
                  </a:lnTo>
                  <a:lnTo>
                    <a:pt x="959" y="17"/>
                  </a:lnTo>
                  <a:lnTo>
                    <a:pt x="959" y="17"/>
                  </a:lnTo>
                  <a:lnTo>
                    <a:pt x="970" y="4"/>
                  </a:lnTo>
                  <a:lnTo>
                    <a:pt x="970" y="6"/>
                  </a:lnTo>
                  <a:lnTo>
                    <a:pt x="970" y="8"/>
                  </a:lnTo>
                  <a:lnTo>
                    <a:pt x="970" y="36"/>
                  </a:lnTo>
                  <a:lnTo>
                    <a:pt x="981" y="355"/>
                  </a:lnTo>
                  <a:lnTo>
                    <a:pt x="983" y="391"/>
                  </a:lnTo>
                  <a:lnTo>
                    <a:pt x="951" y="397"/>
                  </a:lnTo>
                  <a:lnTo>
                    <a:pt x="647" y="464"/>
                  </a:lnTo>
                  <a:lnTo>
                    <a:pt x="617" y="470"/>
                  </a:lnTo>
                  <a:lnTo>
                    <a:pt x="615" y="470"/>
                  </a:lnTo>
                  <a:lnTo>
                    <a:pt x="617" y="472"/>
                  </a:lnTo>
                  <a:lnTo>
                    <a:pt x="617" y="472"/>
                  </a:lnTo>
                  <a:lnTo>
                    <a:pt x="645" y="464"/>
                  </a:lnTo>
                  <a:lnTo>
                    <a:pt x="951" y="399"/>
                  </a:lnTo>
                  <a:lnTo>
                    <a:pt x="983" y="391"/>
                  </a:lnTo>
                  <a:lnTo>
                    <a:pt x="983" y="391"/>
                  </a:lnTo>
                  <a:lnTo>
                    <a:pt x="983" y="389"/>
                  </a:lnTo>
                  <a:lnTo>
                    <a:pt x="983" y="355"/>
                  </a:lnTo>
                  <a:lnTo>
                    <a:pt x="972" y="36"/>
                  </a:lnTo>
                  <a:lnTo>
                    <a:pt x="970" y="6"/>
                  </a:lnTo>
                  <a:lnTo>
                    <a:pt x="970" y="4"/>
                  </a:lnTo>
                  <a:lnTo>
                    <a:pt x="970" y="4"/>
                  </a:lnTo>
                  <a:lnTo>
                    <a:pt x="970" y="2"/>
                  </a:lnTo>
                  <a:lnTo>
                    <a:pt x="970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0499726" y="5254626"/>
              <a:ext cx="2454275" cy="3462338"/>
            </a:xfrm>
            <a:custGeom>
              <a:rect b="b" l="l" r="r" t="t"/>
              <a:pathLst>
                <a:path extrusionOk="0" h="2181" w="1546">
                  <a:moveTo>
                    <a:pt x="1023" y="2181"/>
                  </a:moveTo>
                  <a:lnTo>
                    <a:pt x="1023" y="2181"/>
                  </a:lnTo>
                  <a:lnTo>
                    <a:pt x="1023" y="2181"/>
                  </a:lnTo>
                  <a:lnTo>
                    <a:pt x="1023" y="2181"/>
                  </a:lnTo>
                  <a:lnTo>
                    <a:pt x="1023" y="2181"/>
                  </a:lnTo>
                  <a:close/>
                  <a:moveTo>
                    <a:pt x="262" y="2085"/>
                  </a:moveTo>
                  <a:lnTo>
                    <a:pt x="260" y="2087"/>
                  </a:lnTo>
                  <a:lnTo>
                    <a:pt x="262" y="2100"/>
                  </a:lnTo>
                  <a:lnTo>
                    <a:pt x="283" y="2104"/>
                  </a:lnTo>
                  <a:lnTo>
                    <a:pt x="990" y="2177"/>
                  </a:lnTo>
                  <a:lnTo>
                    <a:pt x="1022" y="2181"/>
                  </a:lnTo>
                  <a:lnTo>
                    <a:pt x="1022" y="2179"/>
                  </a:lnTo>
                  <a:lnTo>
                    <a:pt x="1022" y="2179"/>
                  </a:lnTo>
                  <a:lnTo>
                    <a:pt x="990" y="2175"/>
                  </a:lnTo>
                  <a:lnTo>
                    <a:pt x="283" y="2102"/>
                  </a:lnTo>
                  <a:lnTo>
                    <a:pt x="264" y="2100"/>
                  </a:lnTo>
                  <a:lnTo>
                    <a:pt x="262" y="2085"/>
                  </a:lnTo>
                  <a:close/>
                  <a:moveTo>
                    <a:pt x="1272" y="1848"/>
                  </a:moveTo>
                  <a:lnTo>
                    <a:pt x="1044" y="2151"/>
                  </a:lnTo>
                  <a:lnTo>
                    <a:pt x="1023" y="2179"/>
                  </a:lnTo>
                  <a:lnTo>
                    <a:pt x="1023" y="2179"/>
                  </a:lnTo>
                  <a:lnTo>
                    <a:pt x="1023" y="2179"/>
                  </a:lnTo>
                  <a:lnTo>
                    <a:pt x="1046" y="2151"/>
                  </a:lnTo>
                  <a:lnTo>
                    <a:pt x="1273" y="1848"/>
                  </a:lnTo>
                  <a:lnTo>
                    <a:pt x="1272" y="1848"/>
                  </a:lnTo>
                  <a:close/>
                  <a:moveTo>
                    <a:pt x="1535" y="1503"/>
                  </a:moveTo>
                  <a:lnTo>
                    <a:pt x="1522" y="1520"/>
                  </a:lnTo>
                  <a:lnTo>
                    <a:pt x="1273" y="1848"/>
                  </a:lnTo>
                  <a:lnTo>
                    <a:pt x="1273" y="1848"/>
                  </a:lnTo>
                  <a:lnTo>
                    <a:pt x="1522" y="1520"/>
                  </a:lnTo>
                  <a:lnTo>
                    <a:pt x="1533" y="1505"/>
                  </a:lnTo>
                  <a:lnTo>
                    <a:pt x="1535" y="1503"/>
                  </a:lnTo>
                  <a:close/>
                  <a:moveTo>
                    <a:pt x="1540" y="1497"/>
                  </a:moveTo>
                  <a:lnTo>
                    <a:pt x="1539" y="1497"/>
                  </a:lnTo>
                  <a:lnTo>
                    <a:pt x="1535" y="1501"/>
                  </a:lnTo>
                  <a:lnTo>
                    <a:pt x="1535" y="1503"/>
                  </a:lnTo>
                  <a:lnTo>
                    <a:pt x="1540" y="1497"/>
                  </a:lnTo>
                  <a:close/>
                  <a:moveTo>
                    <a:pt x="1546" y="1490"/>
                  </a:moveTo>
                  <a:lnTo>
                    <a:pt x="1544" y="1490"/>
                  </a:lnTo>
                  <a:lnTo>
                    <a:pt x="1542" y="1490"/>
                  </a:lnTo>
                  <a:lnTo>
                    <a:pt x="1531" y="1490"/>
                  </a:lnTo>
                  <a:lnTo>
                    <a:pt x="1531" y="1490"/>
                  </a:lnTo>
                  <a:lnTo>
                    <a:pt x="1503" y="1490"/>
                  </a:lnTo>
                  <a:lnTo>
                    <a:pt x="713" y="1492"/>
                  </a:lnTo>
                  <a:lnTo>
                    <a:pt x="700" y="1492"/>
                  </a:lnTo>
                  <a:lnTo>
                    <a:pt x="700" y="1493"/>
                  </a:lnTo>
                  <a:lnTo>
                    <a:pt x="713" y="1493"/>
                  </a:lnTo>
                  <a:lnTo>
                    <a:pt x="1503" y="1490"/>
                  </a:lnTo>
                  <a:lnTo>
                    <a:pt x="1531" y="1490"/>
                  </a:lnTo>
                  <a:lnTo>
                    <a:pt x="1533" y="1490"/>
                  </a:lnTo>
                  <a:lnTo>
                    <a:pt x="1542" y="1490"/>
                  </a:lnTo>
                  <a:lnTo>
                    <a:pt x="1544" y="1490"/>
                  </a:lnTo>
                  <a:lnTo>
                    <a:pt x="1544" y="1490"/>
                  </a:lnTo>
                  <a:lnTo>
                    <a:pt x="1540" y="1495"/>
                  </a:lnTo>
                  <a:lnTo>
                    <a:pt x="1540" y="1495"/>
                  </a:lnTo>
                  <a:lnTo>
                    <a:pt x="1546" y="1490"/>
                  </a:lnTo>
                  <a:close/>
                  <a:moveTo>
                    <a:pt x="659" y="1118"/>
                  </a:moveTo>
                  <a:lnTo>
                    <a:pt x="659" y="1118"/>
                  </a:lnTo>
                  <a:lnTo>
                    <a:pt x="659" y="1120"/>
                  </a:lnTo>
                  <a:lnTo>
                    <a:pt x="659" y="1121"/>
                  </a:lnTo>
                  <a:lnTo>
                    <a:pt x="659" y="1142"/>
                  </a:lnTo>
                  <a:lnTo>
                    <a:pt x="672" y="1471"/>
                  </a:lnTo>
                  <a:lnTo>
                    <a:pt x="674" y="1493"/>
                  </a:lnTo>
                  <a:lnTo>
                    <a:pt x="698" y="1493"/>
                  </a:lnTo>
                  <a:lnTo>
                    <a:pt x="698" y="1492"/>
                  </a:lnTo>
                  <a:lnTo>
                    <a:pt x="676" y="1492"/>
                  </a:lnTo>
                  <a:lnTo>
                    <a:pt x="674" y="1469"/>
                  </a:lnTo>
                  <a:lnTo>
                    <a:pt x="660" y="1142"/>
                  </a:lnTo>
                  <a:lnTo>
                    <a:pt x="659" y="1121"/>
                  </a:lnTo>
                  <a:lnTo>
                    <a:pt x="659" y="1120"/>
                  </a:lnTo>
                  <a:lnTo>
                    <a:pt x="659" y="1118"/>
                  </a:lnTo>
                  <a:close/>
                  <a:moveTo>
                    <a:pt x="1093" y="282"/>
                  </a:moveTo>
                  <a:lnTo>
                    <a:pt x="1085" y="297"/>
                  </a:lnTo>
                  <a:lnTo>
                    <a:pt x="1084" y="301"/>
                  </a:lnTo>
                  <a:lnTo>
                    <a:pt x="1076" y="316"/>
                  </a:lnTo>
                  <a:lnTo>
                    <a:pt x="864" y="719"/>
                  </a:lnTo>
                  <a:lnTo>
                    <a:pt x="865" y="721"/>
                  </a:lnTo>
                  <a:lnTo>
                    <a:pt x="1076" y="316"/>
                  </a:lnTo>
                  <a:lnTo>
                    <a:pt x="1087" y="299"/>
                  </a:lnTo>
                  <a:lnTo>
                    <a:pt x="1087" y="295"/>
                  </a:lnTo>
                  <a:lnTo>
                    <a:pt x="1095" y="284"/>
                  </a:lnTo>
                  <a:lnTo>
                    <a:pt x="1093" y="282"/>
                  </a:lnTo>
                  <a:close/>
                  <a:moveTo>
                    <a:pt x="660" y="1112"/>
                  </a:moveTo>
                  <a:lnTo>
                    <a:pt x="662" y="1108"/>
                  </a:lnTo>
                  <a:lnTo>
                    <a:pt x="662" y="1110"/>
                  </a:lnTo>
                  <a:lnTo>
                    <a:pt x="660" y="1112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" y="15"/>
                  </a:lnTo>
                  <a:lnTo>
                    <a:pt x="200" y="334"/>
                  </a:lnTo>
                  <a:lnTo>
                    <a:pt x="200" y="334"/>
                  </a:lnTo>
                  <a:lnTo>
                    <a:pt x="275" y="460"/>
                  </a:lnTo>
                  <a:lnTo>
                    <a:pt x="277" y="462"/>
                  </a:lnTo>
                  <a:lnTo>
                    <a:pt x="410" y="688"/>
                  </a:lnTo>
                  <a:lnTo>
                    <a:pt x="410" y="688"/>
                  </a:lnTo>
                  <a:lnTo>
                    <a:pt x="645" y="1080"/>
                  </a:lnTo>
                  <a:lnTo>
                    <a:pt x="655" y="1097"/>
                  </a:lnTo>
                  <a:lnTo>
                    <a:pt x="657" y="1099"/>
                  </a:lnTo>
                  <a:lnTo>
                    <a:pt x="660" y="1106"/>
                  </a:lnTo>
                  <a:lnTo>
                    <a:pt x="659" y="1112"/>
                  </a:lnTo>
                  <a:lnTo>
                    <a:pt x="655" y="1112"/>
                  </a:lnTo>
                  <a:lnTo>
                    <a:pt x="653" y="1114"/>
                  </a:lnTo>
                  <a:lnTo>
                    <a:pt x="627" y="1120"/>
                  </a:lnTo>
                  <a:lnTo>
                    <a:pt x="204" y="1227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8"/>
                  </a:lnTo>
                  <a:lnTo>
                    <a:pt x="173" y="1274"/>
                  </a:lnTo>
                  <a:lnTo>
                    <a:pt x="256" y="2053"/>
                  </a:lnTo>
                  <a:lnTo>
                    <a:pt x="260" y="2076"/>
                  </a:lnTo>
                  <a:lnTo>
                    <a:pt x="260" y="2078"/>
                  </a:lnTo>
                  <a:lnTo>
                    <a:pt x="260" y="2085"/>
                  </a:lnTo>
                  <a:lnTo>
                    <a:pt x="262" y="2085"/>
                  </a:lnTo>
                  <a:lnTo>
                    <a:pt x="262" y="2080"/>
                  </a:lnTo>
                  <a:lnTo>
                    <a:pt x="260" y="2078"/>
                  </a:lnTo>
                  <a:lnTo>
                    <a:pt x="258" y="2053"/>
                  </a:lnTo>
                  <a:lnTo>
                    <a:pt x="175" y="1274"/>
                  </a:lnTo>
                  <a:lnTo>
                    <a:pt x="172" y="1238"/>
                  </a:lnTo>
                  <a:lnTo>
                    <a:pt x="172" y="1236"/>
                  </a:lnTo>
                  <a:lnTo>
                    <a:pt x="172" y="1236"/>
                  </a:lnTo>
                  <a:lnTo>
                    <a:pt x="205" y="1229"/>
                  </a:lnTo>
                  <a:lnTo>
                    <a:pt x="629" y="1121"/>
                  </a:lnTo>
                  <a:lnTo>
                    <a:pt x="653" y="1114"/>
                  </a:lnTo>
                  <a:lnTo>
                    <a:pt x="653" y="1114"/>
                  </a:lnTo>
                  <a:lnTo>
                    <a:pt x="657" y="1114"/>
                  </a:lnTo>
                  <a:lnTo>
                    <a:pt x="657" y="1116"/>
                  </a:lnTo>
                  <a:lnTo>
                    <a:pt x="659" y="1116"/>
                  </a:lnTo>
                  <a:lnTo>
                    <a:pt x="659" y="1114"/>
                  </a:lnTo>
                  <a:lnTo>
                    <a:pt x="659" y="1112"/>
                  </a:lnTo>
                  <a:lnTo>
                    <a:pt x="664" y="1112"/>
                  </a:lnTo>
                  <a:lnTo>
                    <a:pt x="664" y="1110"/>
                  </a:lnTo>
                  <a:lnTo>
                    <a:pt x="662" y="1106"/>
                  </a:lnTo>
                  <a:lnTo>
                    <a:pt x="676" y="1082"/>
                  </a:lnTo>
                  <a:lnTo>
                    <a:pt x="864" y="721"/>
                  </a:lnTo>
                  <a:lnTo>
                    <a:pt x="864" y="721"/>
                  </a:lnTo>
                  <a:lnTo>
                    <a:pt x="674" y="1082"/>
                  </a:lnTo>
                  <a:lnTo>
                    <a:pt x="660" y="1106"/>
                  </a:lnTo>
                  <a:lnTo>
                    <a:pt x="657" y="1097"/>
                  </a:lnTo>
                  <a:lnTo>
                    <a:pt x="655" y="1095"/>
                  </a:lnTo>
                  <a:lnTo>
                    <a:pt x="645" y="1080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277" y="460"/>
                  </a:lnTo>
                  <a:lnTo>
                    <a:pt x="275" y="458"/>
                  </a:lnTo>
                  <a:lnTo>
                    <a:pt x="202" y="334"/>
                  </a:lnTo>
                  <a:lnTo>
                    <a:pt x="202" y="332"/>
                  </a:lnTo>
                  <a:lnTo>
                    <a:pt x="12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10499726" y="5254626"/>
              <a:ext cx="2454275" cy="3462338"/>
            </a:xfrm>
            <a:custGeom>
              <a:rect b="b" l="l" r="r" t="t"/>
              <a:pathLst>
                <a:path extrusionOk="0" h="2181" w="1546">
                  <a:moveTo>
                    <a:pt x="1023" y="2181"/>
                  </a:moveTo>
                  <a:lnTo>
                    <a:pt x="1023" y="2181"/>
                  </a:lnTo>
                  <a:lnTo>
                    <a:pt x="1023" y="2181"/>
                  </a:lnTo>
                  <a:lnTo>
                    <a:pt x="1023" y="2181"/>
                  </a:lnTo>
                  <a:lnTo>
                    <a:pt x="1023" y="2181"/>
                  </a:lnTo>
                  <a:moveTo>
                    <a:pt x="262" y="2085"/>
                  </a:moveTo>
                  <a:lnTo>
                    <a:pt x="260" y="2087"/>
                  </a:lnTo>
                  <a:lnTo>
                    <a:pt x="262" y="2100"/>
                  </a:lnTo>
                  <a:lnTo>
                    <a:pt x="283" y="2104"/>
                  </a:lnTo>
                  <a:lnTo>
                    <a:pt x="990" y="2177"/>
                  </a:lnTo>
                  <a:lnTo>
                    <a:pt x="1022" y="2181"/>
                  </a:lnTo>
                  <a:lnTo>
                    <a:pt x="1022" y="2179"/>
                  </a:lnTo>
                  <a:lnTo>
                    <a:pt x="1022" y="2179"/>
                  </a:lnTo>
                  <a:lnTo>
                    <a:pt x="990" y="2175"/>
                  </a:lnTo>
                  <a:lnTo>
                    <a:pt x="283" y="2102"/>
                  </a:lnTo>
                  <a:lnTo>
                    <a:pt x="264" y="2100"/>
                  </a:lnTo>
                  <a:lnTo>
                    <a:pt x="262" y="2085"/>
                  </a:lnTo>
                  <a:moveTo>
                    <a:pt x="1272" y="1848"/>
                  </a:moveTo>
                  <a:lnTo>
                    <a:pt x="1044" y="2151"/>
                  </a:lnTo>
                  <a:lnTo>
                    <a:pt x="1023" y="2179"/>
                  </a:lnTo>
                  <a:lnTo>
                    <a:pt x="1023" y="2179"/>
                  </a:lnTo>
                  <a:lnTo>
                    <a:pt x="1023" y="2179"/>
                  </a:lnTo>
                  <a:lnTo>
                    <a:pt x="1046" y="2151"/>
                  </a:lnTo>
                  <a:lnTo>
                    <a:pt x="1273" y="1848"/>
                  </a:lnTo>
                  <a:lnTo>
                    <a:pt x="1272" y="1848"/>
                  </a:lnTo>
                  <a:moveTo>
                    <a:pt x="1535" y="1503"/>
                  </a:moveTo>
                  <a:lnTo>
                    <a:pt x="1522" y="1520"/>
                  </a:lnTo>
                  <a:lnTo>
                    <a:pt x="1273" y="1848"/>
                  </a:lnTo>
                  <a:lnTo>
                    <a:pt x="1273" y="1848"/>
                  </a:lnTo>
                  <a:lnTo>
                    <a:pt x="1522" y="1520"/>
                  </a:lnTo>
                  <a:lnTo>
                    <a:pt x="1533" y="1505"/>
                  </a:lnTo>
                  <a:lnTo>
                    <a:pt x="1535" y="1503"/>
                  </a:lnTo>
                  <a:moveTo>
                    <a:pt x="1540" y="1497"/>
                  </a:moveTo>
                  <a:lnTo>
                    <a:pt x="1539" y="1497"/>
                  </a:lnTo>
                  <a:lnTo>
                    <a:pt x="1535" y="1501"/>
                  </a:lnTo>
                  <a:lnTo>
                    <a:pt x="1535" y="1503"/>
                  </a:lnTo>
                  <a:lnTo>
                    <a:pt x="1540" y="1497"/>
                  </a:lnTo>
                  <a:moveTo>
                    <a:pt x="1546" y="1490"/>
                  </a:moveTo>
                  <a:lnTo>
                    <a:pt x="1544" y="1490"/>
                  </a:lnTo>
                  <a:lnTo>
                    <a:pt x="1542" y="1490"/>
                  </a:lnTo>
                  <a:lnTo>
                    <a:pt x="1531" y="1490"/>
                  </a:lnTo>
                  <a:lnTo>
                    <a:pt x="1531" y="1490"/>
                  </a:lnTo>
                  <a:lnTo>
                    <a:pt x="1503" y="1490"/>
                  </a:lnTo>
                  <a:lnTo>
                    <a:pt x="713" y="1492"/>
                  </a:lnTo>
                  <a:lnTo>
                    <a:pt x="700" y="1492"/>
                  </a:lnTo>
                  <a:lnTo>
                    <a:pt x="700" y="1493"/>
                  </a:lnTo>
                  <a:lnTo>
                    <a:pt x="713" y="1493"/>
                  </a:lnTo>
                  <a:lnTo>
                    <a:pt x="1503" y="1490"/>
                  </a:lnTo>
                  <a:lnTo>
                    <a:pt x="1531" y="1490"/>
                  </a:lnTo>
                  <a:lnTo>
                    <a:pt x="1533" y="1490"/>
                  </a:lnTo>
                  <a:lnTo>
                    <a:pt x="1542" y="1490"/>
                  </a:lnTo>
                  <a:lnTo>
                    <a:pt x="1544" y="1490"/>
                  </a:lnTo>
                  <a:lnTo>
                    <a:pt x="1544" y="1490"/>
                  </a:lnTo>
                  <a:lnTo>
                    <a:pt x="1540" y="1495"/>
                  </a:lnTo>
                  <a:lnTo>
                    <a:pt x="1540" y="1495"/>
                  </a:lnTo>
                  <a:lnTo>
                    <a:pt x="1546" y="1490"/>
                  </a:lnTo>
                  <a:moveTo>
                    <a:pt x="659" y="1118"/>
                  </a:moveTo>
                  <a:lnTo>
                    <a:pt x="659" y="1118"/>
                  </a:lnTo>
                  <a:lnTo>
                    <a:pt x="659" y="1120"/>
                  </a:lnTo>
                  <a:lnTo>
                    <a:pt x="659" y="1121"/>
                  </a:lnTo>
                  <a:lnTo>
                    <a:pt x="659" y="1142"/>
                  </a:lnTo>
                  <a:lnTo>
                    <a:pt x="672" y="1471"/>
                  </a:lnTo>
                  <a:lnTo>
                    <a:pt x="674" y="1493"/>
                  </a:lnTo>
                  <a:lnTo>
                    <a:pt x="698" y="1493"/>
                  </a:lnTo>
                  <a:lnTo>
                    <a:pt x="698" y="1492"/>
                  </a:lnTo>
                  <a:lnTo>
                    <a:pt x="676" y="1492"/>
                  </a:lnTo>
                  <a:lnTo>
                    <a:pt x="674" y="1469"/>
                  </a:lnTo>
                  <a:lnTo>
                    <a:pt x="660" y="1142"/>
                  </a:lnTo>
                  <a:lnTo>
                    <a:pt x="659" y="1121"/>
                  </a:lnTo>
                  <a:lnTo>
                    <a:pt x="659" y="1120"/>
                  </a:lnTo>
                  <a:lnTo>
                    <a:pt x="659" y="1118"/>
                  </a:lnTo>
                  <a:moveTo>
                    <a:pt x="1093" y="282"/>
                  </a:moveTo>
                  <a:lnTo>
                    <a:pt x="1085" y="297"/>
                  </a:lnTo>
                  <a:lnTo>
                    <a:pt x="1084" y="301"/>
                  </a:lnTo>
                  <a:lnTo>
                    <a:pt x="1076" y="316"/>
                  </a:lnTo>
                  <a:lnTo>
                    <a:pt x="864" y="719"/>
                  </a:lnTo>
                  <a:lnTo>
                    <a:pt x="865" y="721"/>
                  </a:lnTo>
                  <a:lnTo>
                    <a:pt x="1076" y="316"/>
                  </a:lnTo>
                  <a:lnTo>
                    <a:pt x="1087" y="299"/>
                  </a:lnTo>
                  <a:lnTo>
                    <a:pt x="1087" y="295"/>
                  </a:lnTo>
                  <a:lnTo>
                    <a:pt x="1095" y="284"/>
                  </a:lnTo>
                  <a:lnTo>
                    <a:pt x="1093" y="282"/>
                  </a:lnTo>
                  <a:moveTo>
                    <a:pt x="660" y="1112"/>
                  </a:moveTo>
                  <a:lnTo>
                    <a:pt x="662" y="1108"/>
                  </a:lnTo>
                  <a:lnTo>
                    <a:pt x="662" y="1110"/>
                  </a:lnTo>
                  <a:lnTo>
                    <a:pt x="660" y="1112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" y="15"/>
                  </a:lnTo>
                  <a:lnTo>
                    <a:pt x="200" y="334"/>
                  </a:lnTo>
                  <a:lnTo>
                    <a:pt x="200" y="334"/>
                  </a:lnTo>
                  <a:lnTo>
                    <a:pt x="275" y="460"/>
                  </a:lnTo>
                  <a:lnTo>
                    <a:pt x="277" y="462"/>
                  </a:lnTo>
                  <a:lnTo>
                    <a:pt x="410" y="688"/>
                  </a:lnTo>
                  <a:lnTo>
                    <a:pt x="410" y="688"/>
                  </a:lnTo>
                  <a:lnTo>
                    <a:pt x="645" y="1080"/>
                  </a:lnTo>
                  <a:lnTo>
                    <a:pt x="655" y="1097"/>
                  </a:lnTo>
                  <a:lnTo>
                    <a:pt x="657" y="1099"/>
                  </a:lnTo>
                  <a:lnTo>
                    <a:pt x="660" y="1106"/>
                  </a:lnTo>
                  <a:lnTo>
                    <a:pt x="659" y="1112"/>
                  </a:lnTo>
                  <a:lnTo>
                    <a:pt x="655" y="1112"/>
                  </a:lnTo>
                  <a:lnTo>
                    <a:pt x="653" y="1114"/>
                  </a:lnTo>
                  <a:lnTo>
                    <a:pt x="627" y="1120"/>
                  </a:lnTo>
                  <a:lnTo>
                    <a:pt x="204" y="1227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8"/>
                  </a:lnTo>
                  <a:lnTo>
                    <a:pt x="173" y="1274"/>
                  </a:lnTo>
                  <a:lnTo>
                    <a:pt x="256" y="2053"/>
                  </a:lnTo>
                  <a:lnTo>
                    <a:pt x="260" y="2076"/>
                  </a:lnTo>
                  <a:lnTo>
                    <a:pt x="260" y="2078"/>
                  </a:lnTo>
                  <a:lnTo>
                    <a:pt x="260" y="2085"/>
                  </a:lnTo>
                  <a:lnTo>
                    <a:pt x="262" y="2085"/>
                  </a:lnTo>
                  <a:lnTo>
                    <a:pt x="262" y="2080"/>
                  </a:lnTo>
                  <a:lnTo>
                    <a:pt x="260" y="2078"/>
                  </a:lnTo>
                  <a:lnTo>
                    <a:pt x="258" y="2053"/>
                  </a:lnTo>
                  <a:lnTo>
                    <a:pt x="175" y="1274"/>
                  </a:lnTo>
                  <a:lnTo>
                    <a:pt x="172" y="1238"/>
                  </a:lnTo>
                  <a:lnTo>
                    <a:pt x="172" y="1236"/>
                  </a:lnTo>
                  <a:lnTo>
                    <a:pt x="172" y="1236"/>
                  </a:lnTo>
                  <a:lnTo>
                    <a:pt x="205" y="1229"/>
                  </a:lnTo>
                  <a:lnTo>
                    <a:pt x="629" y="1121"/>
                  </a:lnTo>
                  <a:lnTo>
                    <a:pt x="653" y="1114"/>
                  </a:lnTo>
                  <a:lnTo>
                    <a:pt x="653" y="1114"/>
                  </a:lnTo>
                  <a:lnTo>
                    <a:pt x="657" y="1114"/>
                  </a:lnTo>
                  <a:lnTo>
                    <a:pt x="657" y="1116"/>
                  </a:lnTo>
                  <a:lnTo>
                    <a:pt x="659" y="1116"/>
                  </a:lnTo>
                  <a:lnTo>
                    <a:pt x="659" y="1114"/>
                  </a:lnTo>
                  <a:lnTo>
                    <a:pt x="659" y="1112"/>
                  </a:lnTo>
                  <a:lnTo>
                    <a:pt x="664" y="1112"/>
                  </a:lnTo>
                  <a:lnTo>
                    <a:pt x="664" y="1110"/>
                  </a:lnTo>
                  <a:lnTo>
                    <a:pt x="662" y="1106"/>
                  </a:lnTo>
                  <a:lnTo>
                    <a:pt x="676" y="1082"/>
                  </a:lnTo>
                  <a:lnTo>
                    <a:pt x="864" y="721"/>
                  </a:lnTo>
                  <a:lnTo>
                    <a:pt x="864" y="721"/>
                  </a:lnTo>
                  <a:lnTo>
                    <a:pt x="674" y="1082"/>
                  </a:lnTo>
                  <a:lnTo>
                    <a:pt x="660" y="1106"/>
                  </a:lnTo>
                  <a:lnTo>
                    <a:pt x="657" y="1097"/>
                  </a:lnTo>
                  <a:lnTo>
                    <a:pt x="655" y="1095"/>
                  </a:lnTo>
                  <a:lnTo>
                    <a:pt x="645" y="1080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277" y="460"/>
                  </a:lnTo>
                  <a:lnTo>
                    <a:pt x="275" y="458"/>
                  </a:lnTo>
                  <a:lnTo>
                    <a:pt x="202" y="334"/>
                  </a:lnTo>
                  <a:lnTo>
                    <a:pt x="202" y="332"/>
                  </a:lnTo>
                  <a:lnTo>
                    <a:pt x="12" y="15"/>
                  </a:lnTo>
                  <a:lnTo>
                    <a:pt x="2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9294814" y="5535613"/>
              <a:ext cx="477838" cy="720725"/>
            </a:xfrm>
            <a:custGeom>
              <a:rect b="b" l="l" r="r" t="t"/>
              <a:pathLst>
                <a:path extrusionOk="0" h="454" w="301">
                  <a:moveTo>
                    <a:pt x="301" y="0"/>
                  </a:moveTo>
                  <a:lnTo>
                    <a:pt x="297" y="3"/>
                  </a:lnTo>
                  <a:lnTo>
                    <a:pt x="297" y="5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280" y="32"/>
                  </a:lnTo>
                  <a:lnTo>
                    <a:pt x="133" y="251"/>
                  </a:lnTo>
                  <a:lnTo>
                    <a:pt x="133" y="251"/>
                  </a:lnTo>
                  <a:lnTo>
                    <a:pt x="15" y="432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5" y="432"/>
                  </a:lnTo>
                  <a:lnTo>
                    <a:pt x="133" y="251"/>
                  </a:lnTo>
                  <a:lnTo>
                    <a:pt x="135" y="251"/>
                  </a:lnTo>
                  <a:lnTo>
                    <a:pt x="280" y="32"/>
                  </a:lnTo>
                  <a:lnTo>
                    <a:pt x="293" y="13"/>
                  </a:lnTo>
                  <a:lnTo>
                    <a:pt x="295" y="11"/>
                  </a:lnTo>
                  <a:lnTo>
                    <a:pt x="299" y="5"/>
                  </a:lnTo>
                  <a:lnTo>
                    <a:pt x="299" y="3"/>
                  </a:lnTo>
                  <a:lnTo>
                    <a:pt x="301" y="0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9294814" y="5535613"/>
              <a:ext cx="477838" cy="720725"/>
            </a:xfrm>
            <a:custGeom>
              <a:rect b="b" l="l" r="r" t="t"/>
              <a:pathLst>
                <a:path extrusionOk="0" h="454" w="301">
                  <a:moveTo>
                    <a:pt x="301" y="0"/>
                  </a:moveTo>
                  <a:lnTo>
                    <a:pt x="297" y="3"/>
                  </a:lnTo>
                  <a:lnTo>
                    <a:pt x="297" y="5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280" y="32"/>
                  </a:lnTo>
                  <a:lnTo>
                    <a:pt x="133" y="251"/>
                  </a:lnTo>
                  <a:lnTo>
                    <a:pt x="133" y="251"/>
                  </a:lnTo>
                  <a:lnTo>
                    <a:pt x="15" y="432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5" y="432"/>
                  </a:lnTo>
                  <a:lnTo>
                    <a:pt x="133" y="251"/>
                  </a:lnTo>
                  <a:lnTo>
                    <a:pt x="135" y="251"/>
                  </a:lnTo>
                  <a:lnTo>
                    <a:pt x="280" y="32"/>
                  </a:lnTo>
                  <a:lnTo>
                    <a:pt x="293" y="13"/>
                  </a:lnTo>
                  <a:lnTo>
                    <a:pt x="295" y="11"/>
                  </a:lnTo>
                  <a:lnTo>
                    <a:pt x="299" y="5"/>
                  </a:lnTo>
                  <a:lnTo>
                    <a:pt x="299" y="3"/>
                  </a:lnTo>
                  <a:lnTo>
                    <a:pt x="301" y="0"/>
                  </a:lnTo>
                  <a:lnTo>
                    <a:pt x="301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7280276" y="5424488"/>
              <a:ext cx="1100138" cy="1136650"/>
            </a:xfrm>
            <a:custGeom>
              <a:rect b="b" l="l" r="r" t="t"/>
              <a:pathLst>
                <a:path extrusionOk="0" h="716" w="693">
                  <a:moveTo>
                    <a:pt x="505" y="13"/>
                  </a:moveTo>
                  <a:lnTo>
                    <a:pt x="526" y="6"/>
                  </a:lnTo>
                  <a:lnTo>
                    <a:pt x="520" y="23"/>
                  </a:lnTo>
                  <a:lnTo>
                    <a:pt x="443" y="250"/>
                  </a:lnTo>
                  <a:lnTo>
                    <a:pt x="39" y="184"/>
                  </a:lnTo>
                  <a:lnTo>
                    <a:pt x="18" y="180"/>
                  </a:lnTo>
                  <a:lnTo>
                    <a:pt x="39" y="173"/>
                  </a:lnTo>
                  <a:lnTo>
                    <a:pt x="505" y="13"/>
                  </a:lnTo>
                  <a:close/>
                  <a:moveTo>
                    <a:pt x="547" y="0"/>
                  </a:moveTo>
                  <a:lnTo>
                    <a:pt x="547" y="0"/>
                  </a:lnTo>
                  <a:lnTo>
                    <a:pt x="554" y="15"/>
                  </a:lnTo>
                  <a:lnTo>
                    <a:pt x="678" y="263"/>
                  </a:lnTo>
                  <a:lnTo>
                    <a:pt x="692" y="291"/>
                  </a:lnTo>
                  <a:lnTo>
                    <a:pt x="667" y="287"/>
                  </a:lnTo>
                  <a:lnTo>
                    <a:pt x="443" y="250"/>
                  </a:lnTo>
                  <a:lnTo>
                    <a:pt x="520" y="23"/>
                  </a:lnTo>
                  <a:lnTo>
                    <a:pt x="528" y="4"/>
                  </a:lnTo>
                  <a:lnTo>
                    <a:pt x="505" y="11"/>
                  </a:lnTo>
                  <a:lnTo>
                    <a:pt x="37" y="173"/>
                  </a:lnTo>
                  <a:lnTo>
                    <a:pt x="15" y="180"/>
                  </a:lnTo>
                  <a:lnTo>
                    <a:pt x="15" y="180"/>
                  </a:lnTo>
                  <a:lnTo>
                    <a:pt x="39" y="184"/>
                  </a:lnTo>
                  <a:lnTo>
                    <a:pt x="441" y="252"/>
                  </a:lnTo>
                  <a:lnTo>
                    <a:pt x="297" y="682"/>
                  </a:lnTo>
                  <a:lnTo>
                    <a:pt x="285" y="714"/>
                  </a:lnTo>
                  <a:lnTo>
                    <a:pt x="272" y="690"/>
                  </a:lnTo>
                  <a:lnTo>
                    <a:pt x="7" y="214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5" y="214"/>
                  </a:lnTo>
                  <a:lnTo>
                    <a:pt x="272" y="691"/>
                  </a:lnTo>
                  <a:lnTo>
                    <a:pt x="285" y="716"/>
                  </a:lnTo>
                  <a:lnTo>
                    <a:pt x="287" y="714"/>
                  </a:lnTo>
                  <a:lnTo>
                    <a:pt x="299" y="682"/>
                  </a:lnTo>
                  <a:lnTo>
                    <a:pt x="443" y="252"/>
                  </a:lnTo>
                  <a:lnTo>
                    <a:pt x="667" y="289"/>
                  </a:lnTo>
                  <a:lnTo>
                    <a:pt x="693" y="293"/>
                  </a:lnTo>
                  <a:lnTo>
                    <a:pt x="678" y="263"/>
                  </a:lnTo>
                  <a:lnTo>
                    <a:pt x="554" y="15"/>
                  </a:lnTo>
                  <a:lnTo>
                    <a:pt x="547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7280276" y="5424488"/>
              <a:ext cx="1100138" cy="1136650"/>
            </a:xfrm>
            <a:custGeom>
              <a:rect b="b" l="l" r="r" t="t"/>
              <a:pathLst>
                <a:path extrusionOk="0" h="716" w="693">
                  <a:moveTo>
                    <a:pt x="505" y="13"/>
                  </a:moveTo>
                  <a:lnTo>
                    <a:pt x="526" y="6"/>
                  </a:lnTo>
                  <a:lnTo>
                    <a:pt x="520" y="23"/>
                  </a:lnTo>
                  <a:lnTo>
                    <a:pt x="443" y="250"/>
                  </a:lnTo>
                  <a:lnTo>
                    <a:pt x="39" y="184"/>
                  </a:lnTo>
                  <a:lnTo>
                    <a:pt x="18" y="180"/>
                  </a:lnTo>
                  <a:lnTo>
                    <a:pt x="39" y="173"/>
                  </a:lnTo>
                  <a:lnTo>
                    <a:pt x="505" y="13"/>
                  </a:lnTo>
                  <a:moveTo>
                    <a:pt x="547" y="0"/>
                  </a:moveTo>
                  <a:lnTo>
                    <a:pt x="547" y="0"/>
                  </a:lnTo>
                  <a:lnTo>
                    <a:pt x="554" y="15"/>
                  </a:lnTo>
                  <a:lnTo>
                    <a:pt x="678" y="263"/>
                  </a:lnTo>
                  <a:lnTo>
                    <a:pt x="692" y="291"/>
                  </a:lnTo>
                  <a:lnTo>
                    <a:pt x="667" y="287"/>
                  </a:lnTo>
                  <a:lnTo>
                    <a:pt x="443" y="250"/>
                  </a:lnTo>
                  <a:lnTo>
                    <a:pt x="520" y="23"/>
                  </a:lnTo>
                  <a:lnTo>
                    <a:pt x="528" y="4"/>
                  </a:lnTo>
                  <a:lnTo>
                    <a:pt x="505" y="11"/>
                  </a:lnTo>
                  <a:lnTo>
                    <a:pt x="37" y="173"/>
                  </a:lnTo>
                  <a:lnTo>
                    <a:pt x="15" y="180"/>
                  </a:lnTo>
                  <a:lnTo>
                    <a:pt x="15" y="180"/>
                  </a:lnTo>
                  <a:lnTo>
                    <a:pt x="39" y="184"/>
                  </a:lnTo>
                  <a:lnTo>
                    <a:pt x="441" y="252"/>
                  </a:lnTo>
                  <a:lnTo>
                    <a:pt x="297" y="682"/>
                  </a:lnTo>
                  <a:lnTo>
                    <a:pt x="285" y="714"/>
                  </a:lnTo>
                  <a:lnTo>
                    <a:pt x="272" y="690"/>
                  </a:lnTo>
                  <a:lnTo>
                    <a:pt x="7" y="214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5" y="214"/>
                  </a:lnTo>
                  <a:lnTo>
                    <a:pt x="272" y="691"/>
                  </a:lnTo>
                  <a:lnTo>
                    <a:pt x="285" y="716"/>
                  </a:lnTo>
                  <a:lnTo>
                    <a:pt x="287" y="714"/>
                  </a:lnTo>
                  <a:lnTo>
                    <a:pt x="299" y="682"/>
                  </a:lnTo>
                  <a:lnTo>
                    <a:pt x="443" y="252"/>
                  </a:lnTo>
                  <a:lnTo>
                    <a:pt x="667" y="289"/>
                  </a:lnTo>
                  <a:lnTo>
                    <a:pt x="693" y="293"/>
                  </a:lnTo>
                  <a:lnTo>
                    <a:pt x="678" y="263"/>
                  </a:lnTo>
                  <a:lnTo>
                    <a:pt x="554" y="15"/>
                  </a:lnTo>
                  <a:lnTo>
                    <a:pt x="547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7731126" y="5624513"/>
              <a:ext cx="1166813" cy="936625"/>
            </a:xfrm>
            <a:custGeom>
              <a:rect b="b" l="l" r="r" t="t"/>
              <a:pathLst>
                <a:path extrusionOk="0" h="590" w="735">
                  <a:moveTo>
                    <a:pt x="33" y="565"/>
                  </a:moveTo>
                  <a:lnTo>
                    <a:pt x="415" y="257"/>
                  </a:lnTo>
                  <a:lnTo>
                    <a:pt x="372" y="513"/>
                  </a:lnTo>
                  <a:lnTo>
                    <a:pt x="368" y="535"/>
                  </a:lnTo>
                  <a:lnTo>
                    <a:pt x="330" y="541"/>
                  </a:lnTo>
                  <a:lnTo>
                    <a:pt x="43" y="582"/>
                  </a:lnTo>
                  <a:lnTo>
                    <a:pt x="3" y="588"/>
                  </a:lnTo>
                  <a:lnTo>
                    <a:pt x="33" y="565"/>
                  </a:lnTo>
                  <a:close/>
                  <a:moveTo>
                    <a:pt x="735" y="0"/>
                  </a:moveTo>
                  <a:lnTo>
                    <a:pt x="710" y="19"/>
                  </a:lnTo>
                  <a:lnTo>
                    <a:pt x="417" y="255"/>
                  </a:lnTo>
                  <a:lnTo>
                    <a:pt x="426" y="192"/>
                  </a:lnTo>
                  <a:lnTo>
                    <a:pt x="432" y="165"/>
                  </a:lnTo>
                  <a:lnTo>
                    <a:pt x="430" y="165"/>
                  </a:lnTo>
                  <a:lnTo>
                    <a:pt x="426" y="193"/>
                  </a:lnTo>
                  <a:lnTo>
                    <a:pt x="415" y="255"/>
                  </a:lnTo>
                  <a:lnTo>
                    <a:pt x="31" y="564"/>
                  </a:lnTo>
                  <a:lnTo>
                    <a:pt x="3" y="588"/>
                  </a:lnTo>
                  <a:lnTo>
                    <a:pt x="1" y="590"/>
                  </a:lnTo>
                  <a:lnTo>
                    <a:pt x="0" y="590"/>
                  </a:lnTo>
                  <a:lnTo>
                    <a:pt x="1" y="590"/>
                  </a:lnTo>
                  <a:lnTo>
                    <a:pt x="1" y="590"/>
                  </a:lnTo>
                  <a:lnTo>
                    <a:pt x="3" y="590"/>
                  </a:lnTo>
                  <a:lnTo>
                    <a:pt x="3" y="590"/>
                  </a:lnTo>
                  <a:lnTo>
                    <a:pt x="43" y="584"/>
                  </a:lnTo>
                  <a:lnTo>
                    <a:pt x="330" y="543"/>
                  </a:lnTo>
                  <a:lnTo>
                    <a:pt x="370" y="537"/>
                  </a:lnTo>
                  <a:lnTo>
                    <a:pt x="374" y="513"/>
                  </a:lnTo>
                  <a:lnTo>
                    <a:pt x="417" y="257"/>
                  </a:lnTo>
                  <a:lnTo>
                    <a:pt x="710" y="21"/>
                  </a:lnTo>
                  <a:lnTo>
                    <a:pt x="735" y="0"/>
                  </a:lnTo>
                  <a:lnTo>
                    <a:pt x="735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7731126" y="5624513"/>
              <a:ext cx="1166813" cy="936625"/>
            </a:xfrm>
            <a:custGeom>
              <a:rect b="b" l="l" r="r" t="t"/>
              <a:pathLst>
                <a:path extrusionOk="0" h="590" w="735">
                  <a:moveTo>
                    <a:pt x="33" y="565"/>
                  </a:moveTo>
                  <a:lnTo>
                    <a:pt x="415" y="257"/>
                  </a:lnTo>
                  <a:lnTo>
                    <a:pt x="372" y="513"/>
                  </a:lnTo>
                  <a:lnTo>
                    <a:pt x="368" y="535"/>
                  </a:lnTo>
                  <a:lnTo>
                    <a:pt x="330" y="541"/>
                  </a:lnTo>
                  <a:lnTo>
                    <a:pt x="43" y="582"/>
                  </a:lnTo>
                  <a:lnTo>
                    <a:pt x="3" y="588"/>
                  </a:lnTo>
                  <a:lnTo>
                    <a:pt x="33" y="565"/>
                  </a:lnTo>
                  <a:moveTo>
                    <a:pt x="735" y="0"/>
                  </a:moveTo>
                  <a:lnTo>
                    <a:pt x="710" y="19"/>
                  </a:lnTo>
                  <a:lnTo>
                    <a:pt x="417" y="255"/>
                  </a:lnTo>
                  <a:lnTo>
                    <a:pt x="426" y="192"/>
                  </a:lnTo>
                  <a:lnTo>
                    <a:pt x="432" y="165"/>
                  </a:lnTo>
                  <a:lnTo>
                    <a:pt x="430" y="165"/>
                  </a:lnTo>
                  <a:lnTo>
                    <a:pt x="426" y="193"/>
                  </a:lnTo>
                  <a:lnTo>
                    <a:pt x="415" y="255"/>
                  </a:lnTo>
                  <a:lnTo>
                    <a:pt x="31" y="564"/>
                  </a:lnTo>
                  <a:lnTo>
                    <a:pt x="3" y="588"/>
                  </a:lnTo>
                  <a:lnTo>
                    <a:pt x="1" y="590"/>
                  </a:lnTo>
                  <a:lnTo>
                    <a:pt x="0" y="590"/>
                  </a:lnTo>
                  <a:lnTo>
                    <a:pt x="1" y="590"/>
                  </a:lnTo>
                  <a:lnTo>
                    <a:pt x="1" y="590"/>
                  </a:lnTo>
                  <a:lnTo>
                    <a:pt x="3" y="590"/>
                  </a:lnTo>
                  <a:lnTo>
                    <a:pt x="3" y="590"/>
                  </a:lnTo>
                  <a:lnTo>
                    <a:pt x="43" y="584"/>
                  </a:lnTo>
                  <a:lnTo>
                    <a:pt x="330" y="543"/>
                  </a:lnTo>
                  <a:lnTo>
                    <a:pt x="370" y="537"/>
                  </a:lnTo>
                  <a:lnTo>
                    <a:pt x="374" y="513"/>
                  </a:lnTo>
                  <a:lnTo>
                    <a:pt x="417" y="257"/>
                  </a:lnTo>
                  <a:lnTo>
                    <a:pt x="710" y="21"/>
                  </a:lnTo>
                  <a:lnTo>
                    <a:pt x="735" y="0"/>
                  </a:lnTo>
                  <a:lnTo>
                    <a:pt x="735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7732714" y="6561138"/>
              <a:ext cx="101600" cy="692150"/>
            </a:xfrm>
            <a:custGeom>
              <a:rect b="b" l="l" r="r" t="t"/>
              <a:pathLst>
                <a:path extrusionOk="0" h="436" w="64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30"/>
                  </a:lnTo>
                  <a:lnTo>
                    <a:pt x="57" y="398"/>
                  </a:lnTo>
                  <a:lnTo>
                    <a:pt x="62" y="436"/>
                  </a:lnTo>
                  <a:lnTo>
                    <a:pt x="64" y="436"/>
                  </a:lnTo>
                  <a:lnTo>
                    <a:pt x="59" y="398"/>
                  </a:lnTo>
                  <a:lnTo>
                    <a:pt x="6" y="3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7732714" y="6561138"/>
              <a:ext cx="101600" cy="692150"/>
            </a:xfrm>
            <a:custGeom>
              <a:rect b="b" l="l" r="r" t="t"/>
              <a:pathLst>
                <a:path extrusionOk="0" h="436" w="64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30"/>
                  </a:lnTo>
                  <a:lnTo>
                    <a:pt x="57" y="398"/>
                  </a:lnTo>
                  <a:lnTo>
                    <a:pt x="62" y="436"/>
                  </a:lnTo>
                  <a:lnTo>
                    <a:pt x="64" y="436"/>
                  </a:lnTo>
                  <a:lnTo>
                    <a:pt x="59" y="398"/>
                  </a:lnTo>
                  <a:lnTo>
                    <a:pt x="6" y="3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solidFill>
              <a:schemeClr val="lt1">
                <a:alpha val="6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5" name="Google Shape;115;p2"/>
          <p:cNvSpPr txBox="1"/>
          <p:nvPr>
            <p:ph idx="2" type="body"/>
          </p:nvPr>
        </p:nvSpPr>
        <p:spPr>
          <a:xfrm>
            <a:off x="10494965" y="6184674"/>
            <a:ext cx="1389060" cy="496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16" name="Google Shape;116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6142736"/>
            <a:ext cx="2387600" cy="422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3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and Content">
  <p:cSld name="2_Title and Content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"/>
          <p:cNvSpPr txBox="1"/>
          <p:nvPr>
            <p:ph type="title"/>
          </p:nvPr>
        </p:nvSpPr>
        <p:spPr>
          <a:xfrm>
            <a:off x="609600" y="274639"/>
            <a:ext cx="10972800" cy="795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3200"/>
              <a:buFont typeface="Calibri"/>
              <a:buNone/>
              <a:defRPr sz="3200">
                <a:solidFill>
                  <a:srgbClr val="0066CC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4"/>
          <p:cNvSpPr txBox="1"/>
          <p:nvPr>
            <p:ph idx="1" type="body"/>
          </p:nvPr>
        </p:nvSpPr>
        <p:spPr>
          <a:xfrm>
            <a:off x="609600" y="1600200"/>
            <a:ext cx="10972800" cy="45259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3" name="Google Shape;123;p4"/>
          <p:cNvSpPr txBox="1"/>
          <p:nvPr>
            <p:ph idx="2" type="body"/>
          </p:nvPr>
        </p:nvSpPr>
        <p:spPr>
          <a:xfrm>
            <a:off x="609600" y="1069966"/>
            <a:ext cx="10972800" cy="530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None/>
              <a:defRPr b="0" sz="2800">
                <a:solidFill>
                  <a:srgbClr val="595959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4"/>
          <p:cNvSpPr txBox="1"/>
          <p:nvPr>
            <p:ph idx="10" type="dt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5" name="Google Shape;125;p4"/>
          <p:cNvSpPr txBox="1"/>
          <p:nvPr>
            <p:ph idx="12" type="sldNum"/>
          </p:nvPr>
        </p:nvSpPr>
        <p:spPr>
          <a:xfrm>
            <a:off x="4665133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and Content" showMasterSp="0">
  <p:cSld name="1_Title and Content">
    <p:bg>
      <p:bgPr>
        <a:solidFill>
          <a:schemeClr val="lt1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28" name="Google Shape;12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1000" y="6220630"/>
            <a:ext cx="1947672" cy="344856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5"/>
          <p:cNvSpPr/>
          <p:nvPr/>
        </p:nvSpPr>
        <p:spPr>
          <a:xfrm>
            <a:off x="11513820" y="6282776"/>
            <a:ext cx="297180" cy="297180"/>
          </a:xfrm>
          <a:prstGeom prst="ellipse">
            <a:avLst/>
          </a:prstGeom>
          <a:noFill/>
          <a:ln cap="flat" cmpd="sng" w="12700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0" name="Google Shape;130;p5"/>
          <p:cNvCxnSpPr/>
          <p:nvPr/>
        </p:nvCxnSpPr>
        <p:spPr>
          <a:xfrm>
            <a:off x="2672179" y="6431366"/>
            <a:ext cx="8841641" cy="0"/>
          </a:xfrm>
          <a:prstGeom prst="straightConnector1">
            <a:avLst/>
          </a:prstGeom>
          <a:noFill/>
          <a:ln cap="flat" cmpd="sng" w="12700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31" name="Google Shape;131;p5"/>
          <p:cNvSpPr txBox="1"/>
          <p:nvPr/>
        </p:nvSpPr>
        <p:spPr>
          <a:xfrm>
            <a:off x="11490960" y="6308255"/>
            <a:ext cx="3429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0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-22626"/>
            <a:ext cx="12192000" cy="977559"/>
          </a:xfrm>
          <a:prstGeom prst="rect">
            <a:avLst/>
          </a:prstGeom>
          <a:gradFill>
            <a:gsLst>
              <a:gs pos="0">
                <a:srgbClr val="2D82FF"/>
              </a:gs>
              <a:gs pos="22000">
                <a:srgbClr val="1B68D9"/>
              </a:gs>
              <a:gs pos="74000">
                <a:schemeClr val="dk2"/>
              </a:gs>
              <a:gs pos="100000">
                <a:schemeClr val="dk2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b="1" i="0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381000" y="1199144"/>
            <a:ext cx="11430000" cy="47444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/>
          <p:nvPr/>
        </p:nvSpPr>
        <p:spPr>
          <a:xfrm>
            <a:off x="11513820" y="6282776"/>
            <a:ext cx="297180" cy="297180"/>
          </a:xfrm>
          <a:prstGeom prst="ellipse">
            <a:avLst/>
          </a:prstGeom>
          <a:noFill/>
          <a:ln cap="flat" cmpd="sng" w="12700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"/>
          <p:cNvSpPr txBox="1"/>
          <p:nvPr/>
        </p:nvSpPr>
        <p:spPr>
          <a:xfrm>
            <a:off x="11490960" y="6308255"/>
            <a:ext cx="3429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000" u="none" cap="none" strike="noStrik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" name="Google Shape;15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381000" y="6220630"/>
            <a:ext cx="1947672" cy="34485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" name="Google Shape;16;p1"/>
          <p:cNvCxnSpPr/>
          <p:nvPr/>
        </p:nvCxnSpPr>
        <p:spPr>
          <a:xfrm>
            <a:off x="2672179" y="6431366"/>
            <a:ext cx="8841641" cy="0"/>
          </a:xfrm>
          <a:prstGeom prst="straightConnector1">
            <a:avLst/>
          </a:prstGeom>
          <a:noFill/>
          <a:ln cap="flat" cmpd="sng" w="12700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</p:sldLayoutIdLst>
  <p:transition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7440">
          <p15:clr>
            <a:srgbClr val="F26B43"/>
          </p15:clr>
        </p15:guide>
        <p15:guide id="4" pos="240">
          <p15:clr>
            <a:srgbClr val="F26B43"/>
          </p15:clr>
        </p15:guide>
        <p15:guide id="5" orient="horz" pos="792">
          <p15:clr>
            <a:srgbClr val="F26B43"/>
          </p15:clr>
        </p15:guide>
        <p15:guide id="6" orient="horz" pos="3744">
          <p15:clr>
            <a:srgbClr val="F26B43"/>
          </p15:clr>
        </p15:guide>
        <p15:guide id="7" pos="3936">
          <p15:clr>
            <a:srgbClr val="F26B43"/>
          </p15:clr>
        </p15:guide>
        <p15:guide id="8" pos="374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9.png"/><Relationship Id="rId6" Type="http://schemas.openxmlformats.org/officeDocument/2006/relationships/image" Target="../media/image8.png"/><Relationship Id="rId7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Relationship Id="rId4" Type="http://schemas.openxmlformats.org/officeDocument/2006/relationships/image" Target="../media/image10.jpg"/><Relationship Id="rId10" Type="http://schemas.openxmlformats.org/officeDocument/2006/relationships/image" Target="../media/image18.png"/><Relationship Id="rId9" Type="http://schemas.openxmlformats.org/officeDocument/2006/relationships/image" Target="../media/image11.png"/><Relationship Id="rId5" Type="http://schemas.openxmlformats.org/officeDocument/2006/relationships/image" Target="../media/image23.jpg"/><Relationship Id="rId6" Type="http://schemas.openxmlformats.org/officeDocument/2006/relationships/image" Target="../media/image15.png"/><Relationship Id="rId7" Type="http://schemas.openxmlformats.org/officeDocument/2006/relationships/image" Target="../media/image14.png"/><Relationship Id="rId8" Type="http://schemas.openxmlformats.org/officeDocument/2006/relationships/image" Target="../media/image1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0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0.jpg"/><Relationship Id="rId4" Type="http://schemas.openxmlformats.org/officeDocument/2006/relationships/image" Target="../media/image24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9.png"/><Relationship Id="rId6" Type="http://schemas.openxmlformats.org/officeDocument/2006/relationships/image" Target="../media/image8.png"/><Relationship Id="rId7" Type="http://schemas.openxmlformats.org/officeDocument/2006/relationships/image" Target="../media/image16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5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9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9.png"/><Relationship Id="rId6" Type="http://schemas.openxmlformats.org/officeDocument/2006/relationships/image" Target="../media/image8.png"/><Relationship Id="rId7" Type="http://schemas.openxmlformats.org/officeDocument/2006/relationships/image" Target="../media/image16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26.png"/><Relationship Id="rId6" Type="http://schemas.openxmlformats.org/officeDocument/2006/relationships/image" Target="../media/image8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8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9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26.png"/><Relationship Id="rId6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9.png"/><Relationship Id="rId6" Type="http://schemas.openxmlformats.org/officeDocument/2006/relationships/image" Target="../media/image8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26.png"/><Relationship Id="rId6" Type="http://schemas.openxmlformats.org/officeDocument/2006/relationships/image" Target="../media/image8.png"/><Relationship Id="rId7" Type="http://schemas.openxmlformats.org/officeDocument/2006/relationships/image" Target="../media/image17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.png"/><Relationship Id="rId4" Type="http://schemas.openxmlformats.org/officeDocument/2006/relationships/image" Target="../media/image8.png"/><Relationship Id="rId5" Type="http://schemas.openxmlformats.org/officeDocument/2006/relationships/image" Target="../media/image17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31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30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hyperlink" Target="https://edgwaternetworks.com/kb" TargetMode="Externa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32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4.png"/><Relationship Id="rId4" Type="http://schemas.openxmlformats.org/officeDocument/2006/relationships/image" Target="../media/image13.png"/><Relationship Id="rId5" Type="http://schemas.openxmlformats.org/officeDocument/2006/relationships/image" Target="../media/image6.png"/><Relationship Id="rId6" Type="http://schemas.openxmlformats.org/officeDocument/2006/relationships/image" Target="../media/image3.png"/><Relationship Id="rId7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7"/>
          <p:cNvSpPr txBox="1"/>
          <p:nvPr>
            <p:ph type="ctrTitle"/>
          </p:nvPr>
        </p:nvSpPr>
        <p:spPr>
          <a:xfrm>
            <a:off x="457200" y="616788"/>
            <a:ext cx="48514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Calibri"/>
              <a:buNone/>
            </a:pPr>
            <a:r>
              <a:rPr lang="en-US"/>
              <a:t>Edgewater Training</a:t>
            </a:r>
            <a:endParaRPr/>
          </a:p>
        </p:txBody>
      </p:sp>
      <p:sp>
        <p:nvSpPr>
          <p:cNvPr id="139" name="Google Shape;139;p7"/>
          <p:cNvSpPr txBox="1"/>
          <p:nvPr>
            <p:ph idx="1" type="subTitle"/>
          </p:nvPr>
        </p:nvSpPr>
        <p:spPr>
          <a:xfrm>
            <a:off x="457200" y="3096463"/>
            <a:ext cx="4477545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20"/>
              <a:buNone/>
            </a:pPr>
            <a:r>
              <a:rPr lang="en-US" sz="2220"/>
              <a:t>Edgewater Certified Solutions Professional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220"/>
              <a:buNone/>
            </a:pPr>
            <a:r>
              <a:rPr lang="en-US" sz="2220"/>
              <a:t>Course 201: –Install &amp; Secure EdgeMarc with EdgeView Service Control Center</a:t>
            </a:r>
            <a:endParaRPr/>
          </a:p>
        </p:txBody>
      </p:sp>
      <p:sp>
        <p:nvSpPr>
          <p:cNvPr id="140" name="Google Shape;140;p7"/>
          <p:cNvSpPr txBox="1"/>
          <p:nvPr>
            <p:ph idx="2" type="body"/>
          </p:nvPr>
        </p:nvSpPr>
        <p:spPr>
          <a:xfrm>
            <a:off x="10494965" y="6184674"/>
            <a:ext cx="1389060" cy="496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6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1.1:  Overview of EWN Product Line &amp; History</a:t>
            </a:r>
            <a:endParaRPr/>
          </a:p>
        </p:txBody>
      </p:sp>
      <p:sp>
        <p:nvSpPr>
          <p:cNvPr id="231" name="Google Shape;231;p16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Deep domain expertise &amp; support capabilities for Voice &amp; Video Over IP</a:t>
            </a:r>
            <a:endParaRPr/>
          </a:p>
          <a:p>
            <a:pPr indent="-228600" lvl="1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Customer premise “Edge” devices at every location providing advanced LAN/WAN ingress-egress security &amp; control for network traffic:</a:t>
            </a:r>
            <a:endParaRPr/>
          </a:p>
          <a:p>
            <a:pPr indent="-228600" lvl="2" marL="6858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000"/>
              <a:buChar char="•"/>
            </a:pPr>
            <a:r>
              <a:rPr lang="en-US"/>
              <a:t>EdgeMarc</a:t>
            </a:r>
            <a:endParaRPr/>
          </a:p>
          <a:p>
            <a:pPr indent="-228600" lvl="2" marL="6858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000"/>
              <a:buChar char="•"/>
            </a:pPr>
            <a:r>
              <a:rPr lang="en-US"/>
              <a:t>EdgeProtect</a:t>
            </a:r>
            <a:endParaRPr/>
          </a:p>
          <a:p>
            <a:pPr indent="-228600" lvl="1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Cloud / Service Provider based EdgeView Service Control Center</a:t>
            </a:r>
            <a:endParaRPr/>
          </a:p>
          <a:p>
            <a:pPr indent="-228600" lvl="2" marL="6858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000"/>
              <a:buChar char="•"/>
            </a:pPr>
            <a:r>
              <a:rPr lang="en-US"/>
              <a:t>EdgeView Server</a:t>
            </a:r>
            <a:endParaRPr/>
          </a:p>
          <a:p>
            <a:pPr indent="-228600" lvl="2" marL="6858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000"/>
              <a:buChar char="•"/>
            </a:pPr>
            <a:r>
              <a:rPr lang="en-US"/>
              <a:t>Report Server</a:t>
            </a:r>
            <a:endParaRPr/>
          </a:p>
          <a:p>
            <a:pPr indent="-76200" lvl="1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7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1.1:  Overview of EdgeMarc</a:t>
            </a:r>
            <a:endParaRPr/>
          </a:p>
        </p:txBody>
      </p:sp>
      <p:pic>
        <p:nvPicPr>
          <p:cNvPr id="237" name="Google Shape;237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1775" y="1136877"/>
            <a:ext cx="979189" cy="90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2877" y="3401145"/>
            <a:ext cx="3545228" cy="644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2878" y="2549621"/>
            <a:ext cx="4147662" cy="445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1436" y="1153555"/>
            <a:ext cx="979189" cy="90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65273" y="1153555"/>
            <a:ext cx="979189" cy="90237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2" name="Google Shape;242;p17"/>
          <p:cNvCxnSpPr>
            <a:stCxn id="237" idx="2"/>
          </p:cNvCxnSpPr>
          <p:nvPr/>
        </p:nvCxnSpPr>
        <p:spPr>
          <a:xfrm>
            <a:off x="721370" y="2039255"/>
            <a:ext cx="2941800" cy="5934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43" name="Google Shape;243;p17"/>
          <p:cNvCxnSpPr/>
          <p:nvPr/>
        </p:nvCxnSpPr>
        <p:spPr>
          <a:xfrm>
            <a:off x="1655897" y="2030044"/>
            <a:ext cx="1688219" cy="545501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44" name="Google Shape;244;p17"/>
          <p:cNvCxnSpPr>
            <a:stCxn id="240" idx="2"/>
          </p:cNvCxnSpPr>
          <p:nvPr/>
        </p:nvCxnSpPr>
        <p:spPr>
          <a:xfrm>
            <a:off x="3001030" y="2055933"/>
            <a:ext cx="1093800" cy="619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45" name="Google Shape;245;p17"/>
          <p:cNvCxnSpPr/>
          <p:nvPr/>
        </p:nvCxnSpPr>
        <p:spPr>
          <a:xfrm flipH="1">
            <a:off x="1854867" y="2920072"/>
            <a:ext cx="1454563" cy="657383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46" name="Google Shape;246;p17"/>
          <p:cNvSpPr/>
          <p:nvPr/>
        </p:nvSpPr>
        <p:spPr>
          <a:xfrm>
            <a:off x="5400095" y="3401145"/>
            <a:ext cx="2597426" cy="1126434"/>
          </a:xfrm>
          <a:prstGeom prst="cloud">
            <a:avLst/>
          </a:prstGeom>
          <a:solidFill>
            <a:schemeClr val="accent1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WAN</a:t>
            </a:r>
            <a:endParaRPr/>
          </a:p>
        </p:txBody>
      </p:sp>
      <p:cxnSp>
        <p:nvCxnSpPr>
          <p:cNvPr id="247" name="Google Shape;247;p17"/>
          <p:cNvCxnSpPr/>
          <p:nvPr/>
        </p:nvCxnSpPr>
        <p:spPr>
          <a:xfrm>
            <a:off x="2500006" y="3822450"/>
            <a:ext cx="3224933" cy="32548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248" name="Google Shape;248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425239" y="1874930"/>
            <a:ext cx="805513" cy="112066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17"/>
          <p:cNvSpPr/>
          <p:nvPr/>
        </p:nvSpPr>
        <p:spPr>
          <a:xfrm>
            <a:off x="9394230" y="1885941"/>
            <a:ext cx="1772536" cy="83370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gradFill>
            <a:gsLst>
              <a:gs pos="0">
                <a:srgbClr val="FF8047"/>
              </a:gs>
              <a:gs pos="50000">
                <a:srgbClr val="FF6F00"/>
              </a:gs>
              <a:gs pos="100000">
                <a:srgbClr val="E36000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IP PBX / SIP Server</a:t>
            </a:r>
            <a:endParaRPr/>
          </a:p>
        </p:txBody>
      </p:sp>
      <p:pic>
        <p:nvPicPr>
          <p:cNvPr id="250" name="Google Shape;250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62877" y="4667254"/>
            <a:ext cx="2689444" cy="40985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1" name="Google Shape;251;p17"/>
          <p:cNvCxnSpPr/>
          <p:nvPr/>
        </p:nvCxnSpPr>
        <p:spPr>
          <a:xfrm>
            <a:off x="1365273" y="3929869"/>
            <a:ext cx="489594" cy="942313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52" name="Google Shape;252;p17"/>
          <p:cNvSpPr/>
          <p:nvPr/>
        </p:nvSpPr>
        <p:spPr>
          <a:xfrm>
            <a:off x="3863147" y="4534078"/>
            <a:ext cx="2597426" cy="1126434"/>
          </a:xfrm>
          <a:prstGeom prst="cloud">
            <a:avLst/>
          </a:prstGeom>
          <a:solidFill>
            <a:schemeClr val="accent1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PSTN</a:t>
            </a:r>
            <a:endParaRPr/>
          </a:p>
        </p:txBody>
      </p:sp>
      <p:cxnSp>
        <p:nvCxnSpPr>
          <p:cNvPr id="253" name="Google Shape;253;p17"/>
          <p:cNvCxnSpPr/>
          <p:nvPr/>
        </p:nvCxnSpPr>
        <p:spPr>
          <a:xfrm>
            <a:off x="2344462" y="4948884"/>
            <a:ext cx="1720638" cy="4189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54" name="Google Shape;254;p17"/>
          <p:cNvSpPr txBox="1"/>
          <p:nvPr/>
        </p:nvSpPr>
        <p:spPr>
          <a:xfrm>
            <a:off x="885825" y="5367784"/>
            <a:ext cx="151868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PSTN Gateway</a:t>
            </a:r>
            <a:endParaRPr/>
          </a:p>
        </p:txBody>
      </p:sp>
      <p:sp>
        <p:nvSpPr>
          <p:cNvPr id="255" name="Google Shape;255;p17"/>
          <p:cNvSpPr txBox="1"/>
          <p:nvPr/>
        </p:nvSpPr>
        <p:spPr>
          <a:xfrm>
            <a:off x="3043810" y="5291180"/>
            <a:ext cx="48122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</a:t>
            </a:r>
            <a:endParaRPr/>
          </a:p>
        </p:txBody>
      </p:sp>
      <p:cxnSp>
        <p:nvCxnSpPr>
          <p:cNvPr id="256" name="Google Shape;256;p17"/>
          <p:cNvCxnSpPr/>
          <p:nvPr/>
        </p:nvCxnSpPr>
        <p:spPr>
          <a:xfrm flipH="1">
            <a:off x="7753334" y="2675077"/>
            <a:ext cx="785088" cy="965891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8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1.1 Overview of EdgeView Service Control Center</a:t>
            </a:r>
            <a:endParaRPr/>
          </a:p>
        </p:txBody>
      </p:sp>
      <p:pic>
        <p:nvPicPr>
          <p:cNvPr id="262" name="Google Shape;262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4787850"/>
            <a:ext cx="3191665" cy="579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3115630"/>
            <a:ext cx="3191665" cy="579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4509" y="1446838"/>
            <a:ext cx="3191665" cy="579934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18"/>
          <p:cNvSpPr/>
          <p:nvPr/>
        </p:nvSpPr>
        <p:spPr>
          <a:xfrm>
            <a:off x="4201270" y="2499462"/>
            <a:ext cx="3829879" cy="2034616"/>
          </a:xfrm>
          <a:prstGeom prst="cloud">
            <a:avLst/>
          </a:prstGeom>
          <a:solidFill>
            <a:schemeClr val="accent1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WAN</a:t>
            </a:r>
            <a:endParaRPr/>
          </a:p>
        </p:txBody>
      </p:sp>
      <p:pic>
        <p:nvPicPr>
          <p:cNvPr id="266" name="Google Shape;266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61285" y="4787850"/>
            <a:ext cx="799055" cy="112066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18"/>
          <p:cNvSpPr/>
          <p:nvPr/>
        </p:nvSpPr>
        <p:spPr>
          <a:xfrm>
            <a:off x="7606748" y="5367783"/>
            <a:ext cx="1918506" cy="45934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gradFill>
            <a:gsLst>
              <a:gs pos="0">
                <a:srgbClr val="FF8047"/>
              </a:gs>
              <a:gs pos="50000">
                <a:srgbClr val="FF6F00"/>
              </a:gs>
              <a:gs pos="100000">
                <a:srgbClr val="E36000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EdgeView Server</a:t>
            </a:r>
            <a:endParaRPr/>
          </a:p>
        </p:txBody>
      </p:sp>
      <p:cxnSp>
        <p:nvCxnSpPr>
          <p:cNvPr id="268" name="Google Shape;268;p18"/>
          <p:cNvCxnSpPr/>
          <p:nvPr/>
        </p:nvCxnSpPr>
        <p:spPr>
          <a:xfrm>
            <a:off x="2100999" y="1842052"/>
            <a:ext cx="2934827" cy="1126435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69" name="Google Shape;269;p18"/>
          <p:cNvCxnSpPr/>
          <p:nvPr/>
        </p:nvCxnSpPr>
        <p:spPr>
          <a:xfrm>
            <a:off x="2100999" y="3405597"/>
            <a:ext cx="2563766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70" name="Google Shape;270;p18"/>
          <p:cNvCxnSpPr/>
          <p:nvPr/>
        </p:nvCxnSpPr>
        <p:spPr>
          <a:xfrm flipH="1" rot="10800000">
            <a:off x="1990341" y="3929869"/>
            <a:ext cx="2714181" cy="1147948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71" name="Google Shape;271;p18"/>
          <p:cNvCxnSpPr/>
          <p:nvPr/>
        </p:nvCxnSpPr>
        <p:spPr>
          <a:xfrm rot="10800000">
            <a:off x="5928956" y="4433597"/>
            <a:ext cx="769813" cy="123925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72" name="Google Shape;272;p18"/>
          <p:cNvSpPr txBox="1"/>
          <p:nvPr/>
        </p:nvSpPr>
        <p:spPr>
          <a:xfrm>
            <a:off x="695937" y="2200155"/>
            <a:ext cx="110363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San Diego</a:t>
            </a:r>
            <a:endParaRPr/>
          </a:p>
        </p:txBody>
      </p:sp>
      <p:sp>
        <p:nvSpPr>
          <p:cNvPr id="273" name="Google Shape;273;p18"/>
          <p:cNvSpPr txBox="1"/>
          <p:nvPr/>
        </p:nvSpPr>
        <p:spPr>
          <a:xfrm>
            <a:off x="682727" y="3857835"/>
            <a:ext cx="91223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Chicago</a:t>
            </a:r>
            <a:endParaRPr/>
          </a:p>
        </p:txBody>
      </p:sp>
      <p:sp>
        <p:nvSpPr>
          <p:cNvPr id="274" name="Google Shape;274;p18"/>
          <p:cNvSpPr txBox="1"/>
          <p:nvPr/>
        </p:nvSpPr>
        <p:spPr>
          <a:xfrm>
            <a:off x="795130" y="5559135"/>
            <a:ext cx="79983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Tampa</a:t>
            </a:r>
            <a:endParaRPr/>
          </a:p>
        </p:txBody>
      </p:sp>
      <p:pic>
        <p:nvPicPr>
          <p:cNvPr id="275" name="Google Shape;275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63950" y="3695564"/>
            <a:ext cx="799055" cy="1120660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18"/>
          <p:cNvSpPr/>
          <p:nvPr/>
        </p:nvSpPr>
        <p:spPr>
          <a:xfrm>
            <a:off x="9309413" y="4275497"/>
            <a:ext cx="1918506" cy="45934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gradFill>
            <a:gsLst>
              <a:gs pos="0">
                <a:srgbClr val="FF8047"/>
              </a:gs>
              <a:gs pos="50000">
                <a:srgbClr val="FF6F00"/>
              </a:gs>
              <a:gs pos="100000">
                <a:srgbClr val="E36000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Report Server</a:t>
            </a:r>
            <a:endParaRPr/>
          </a:p>
        </p:txBody>
      </p:sp>
      <p:cxnSp>
        <p:nvCxnSpPr>
          <p:cNvPr id="277" name="Google Shape;277;p18"/>
          <p:cNvCxnSpPr/>
          <p:nvPr/>
        </p:nvCxnSpPr>
        <p:spPr>
          <a:xfrm rot="10800000">
            <a:off x="7792651" y="3812063"/>
            <a:ext cx="686182" cy="671775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9"/>
          <p:cNvSpPr txBox="1"/>
          <p:nvPr>
            <p:ph type="title"/>
          </p:nvPr>
        </p:nvSpPr>
        <p:spPr>
          <a:xfrm>
            <a:off x="609600" y="274639"/>
            <a:ext cx="10972800" cy="795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>
                <a:solidFill>
                  <a:schemeClr val="lt1"/>
                </a:solidFill>
              </a:rPr>
              <a:t>Lesson 1.1:  Overview of EWN EdgeMarc Product Line &amp; History</a:t>
            </a: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83" name="Google Shape;283;p19"/>
          <p:cNvGrpSpPr/>
          <p:nvPr/>
        </p:nvGrpSpPr>
        <p:grpSpPr>
          <a:xfrm>
            <a:off x="1695130" y="915404"/>
            <a:ext cx="8858048" cy="5644546"/>
            <a:chOff x="575719" y="825500"/>
            <a:chExt cx="8858048" cy="5644546"/>
          </a:xfrm>
        </p:grpSpPr>
        <p:pic>
          <p:nvPicPr>
            <p:cNvPr id="284" name="Google Shape;284;p19"/>
            <p:cNvPicPr preferRelativeResize="0"/>
            <p:nvPr/>
          </p:nvPicPr>
          <p:blipFill rotWithShape="1">
            <a:blip r:embed="rId3">
              <a:alphaModFix/>
            </a:blip>
            <a:srcRect b="0" l="0" r="-4324" t="0"/>
            <a:stretch/>
          </p:blipFill>
          <p:spPr>
            <a:xfrm>
              <a:off x="1128020" y="1199546"/>
              <a:ext cx="8305747" cy="52705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85" name="Google Shape;285;p19"/>
            <p:cNvCxnSpPr/>
            <p:nvPr/>
          </p:nvCxnSpPr>
          <p:spPr>
            <a:xfrm>
              <a:off x="1128019" y="1108077"/>
              <a:ext cx="0" cy="4421028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86" name="Google Shape;286;p19"/>
            <p:cNvSpPr/>
            <p:nvPr/>
          </p:nvSpPr>
          <p:spPr>
            <a:xfrm>
              <a:off x="578893" y="825500"/>
              <a:ext cx="698500" cy="64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39688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WAN </a:t>
              </a:r>
              <a:endParaRPr/>
            </a:p>
            <a:p>
              <a:pPr indent="0" lvl="0" marL="39688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Calls</a:t>
              </a:r>
              <a:endParaRPr/>
            </a:p>
          </p:txBody>
        </p:sp>
        <p:sp>
          <p:nvSpPr>
            <p:cNvPr id="287" name="Google Shape;287;p19"/>
            <p:cNvSpPr/>
            <p:nvPr/>
          </p:nvSpPr>
          <p:spPr>
            <a:xfrm>
              <a:off x="909095" y="5111750"/>
              <a:ext cx="180818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2</a:t>
              </a:r>
              <a:endParaRPr/>
            </a:p>
          </p:txBody>
        </p:sp>
        <p:sp>
          <p:nvSpPr>
            <p:cNvPr id="288" name="Google Shape;288;p19"/>
            <p:cNvSpPr/>
            <p:nvPr/>
          </p:nvSpPr>
          <p:spPr>
            <a:xfrm>
              <a:off x="807494" y="3733800"/>
              <a:ext cx="280204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50</a:t>
              </a:r>
              <a:endParaRPr/>
            </a:p>
          </p:txBody>
        </p:sp>
        <p:sp>
          <p:nvSpPr>
            <p:cNvPr id="289" name="Google Shape;289;p19"/>
            <p:cNvSpPr/>
            <p:nvPr/>
          </p:nvSpPr>
          <p:spPr>
            <a:xfrm>
              <a:off x="601343" y="2340134"/>
              <a:ext cx="52867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1,000</a:t>
              </a:r>
              <a:endParaRPr/>
            </a:p>
          </p:txBody>
        </p:sp>
        <p:sp>
          <p:nvSpPr>
            <p:cNvPr id="290" name="Google Shape;290;p19"/>
            <p:cNvSpPr/>
            <p:nvPr/>
          </p:nvSpPr>
          <p:spPr>
            <a:xfrm>
              <a:off x="575719" y="1631950"/>
              <a:ext cx="52867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2,000</a:t>
              </a:r>
              <a:endParaRPr/>
            </a:p>
          </p:txBody>
        </p:sp>
        <p:sp>
          <p:nvSpPr>
            <p:cNvPr id="291" name="Google Shape;291;p19"/>
            <p:cNvSpPr/>
            <p:nvPr/>
          </p:nvSpPr>
          <p:spPr>
            <a:xfrm>
              <a:off x="839244" y="4222750"/>
              <a:ext cx="280204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15</a:t>
              </a:r>
              <a:endParaRPr/>
            </a:p>
          </p:txBody>
        </p:sp>
        <p:sp>
          <p:nvSpPr>
            <p:cNvPr id="292" name="Google Shape;292;p19"/>
            <p:cNvSpPr/>
            <p:nvPr/>
          </p:nvSpPr>
          <p:spPr>
            <a:xfrm>
              <a:off x="2614342" y="2118914"/>
              <a:ext cx="1049645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046AD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455x/457x</a:t>
              </a:r>
              <a:endParaRPr/>
            </a:p>
          </p:txBody>
        </p:sp>
        <p:sp>
          <p:nvSpPr>
            <p:cNvPr id="293" name="Google Shape;293;p19"/>
            <p:cNvSpPr/>
            <p:nvPr/>
          </p:nvSpPr>
          <p:spPr>
            <a:xfrm>
              <a:off x="7235312" y="2083400"/>
              <a:ext cx="536685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046AD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7301</a:t>
              </a:r>
              <a:endParaRPr/>
            </a:p>
          </p:txBody>
        </p:sp>
        <p:sp>
          <p:nvSpPr>
            <p:cNvPr id="294" name="Google Shape;294;p19"/>
            <p:cNvSpPr/>
            <p:nvPr/>
          </p:nvSpPr>
          <p:spPr>
            <a:xfrm>
              <a:off x="2598688" y="2374500"/>
              <a:ext cx="1023997" cy="5539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-76200" lvl="0" marL="39688" marR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ahoma"/>
                <a:buChar char="•"/>
              </a:pPr>
              <a:r>
                <a:rPr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Ethernet</a:t>
              </a:r>
              <a:endParaRPr/>
            </a:p>
            <a:p>
              <a:pPr indent="-76200" lvl="0" marL="39688" marR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ahoma"/>
                <a:buChar char="•"/>
              </a:pPr>
              <a:r>
                <a:rPr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Quad T1/E1</a:t>
              </a:r>
              <a:endParaRPr/>
            </a:p>
            <a:p>
              <a:pPr indent="-76200" lvl="0" marL="39688" marR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ahoma"/>
                <a:buChar char="•"/>
              </a:pPr>
              <a:r>
                <a:rPr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FXS/FXO</a:t>
              </a:r>
              <a:endParaRPr/>
            </a:p>
          </p:txBody>
        </p:sp>
        <p:grpSp>
          <p:nvGrpSpPr>
            <p:cNvPr id="295" name="Google Shape;295;p19"/>
            <p:cNvGrpSpPr/>
            <p:nvPr/>
          </p:nvGrpSpPr>
          <p:grpSpPr>
            <a:xfrm>
              <a:off x="1355782" y="2118881"/>
              <a:ext cx="942245" cy="818157"/>
              <a:chOff x="1255169" y="5111750"/>
              <a:chExt cx="942245" cy="818156"/>
            </a:xfrm>
          </p:grpSpPr>
          <p:sp>
            <p:nvSpPr>
              <p:cNvPr id="296" name="Google Shape;296;p19"/>
              <p:cNvSpPr/>
              <p:nvPr/>
            </p:nvSpPr>
            <p:spPr>
              <a:xfrm>
                <a:off x="1330214" y="5111750"/>
                <a:ext cx="706603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40625" wrap="square" tIns="0">
                <a:noAutofit/>
              </a:bodyPr>
              <a:lstStyle/>
              <a:p>
                <a:pPr indent="0" lvl="0" marL="39688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1600">
                    <a:solidFill>
                      <a:srgbClr val="0046AD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250AE</a:t>
                </a:r>
                <a:endParaRPr/>
              </a:p>
            </p:txBody>
          </p:sp>
          <p:sp>
            <p:nvSpPr>
              <p:cNvPr id="297" name="Google Shape;297;p19"/>
              <p:cNvSpPr/>
              <p:nvPr/>
            </p:nvSpPr>
            <p:spPr>
              <a:xfrm>
                <a:off x="1255169" y="5375909"/>
                <a:ext cx="942245" cy="553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40625" wrap="square" tIns="0">
                <a:noAutofit/>
              </a:bodyPr>
              <a:lstStyle/>
              <a:p>
                <a:pPr indent="-76200" lvl="0" marL="39688" marR="0" rtl="0" algn="l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Tahoma"/>
                  <a:buChar char="•"/>
                </a:pPr>
                <a:r>
                  <a:rPr lang="en-US" sz="1200">
                    <a:solidFill>
                      <a:schemeClr val="dk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 Ethernet</a:t>
                </a:r>
                <a:endParaRPr/>
              </a:p>
              <a:p>
                <a:pPr indent="-76200" lvl="0" marL="39688" marR="0" rtl="0" algn="l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Tahoma"/>
                  <a:buChar char="•"/>
                </a:pPr>
                <a:r>
                  <a:rPr lang="en-US" sz="1200">
                    <a:solidFill>
                      <a:schemeClr val="dk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 ADSL 2/2+</a:t>
                </a:r>
                <a:endParaRPr/>
              </a:p>
              <a:p>
                <a:pPr indent="-76200" lvl="0" marL="39688" marR="0" rtl="0" algn="l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Tahoma"/>
                  <a:buChar char="•"/>
                </a:pPr>
                <a:r>
                  <a:rPr lang="en-US" sz="1200">
                    <a:solidFill>
                      <a:schemeClr val="dk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 FXS/FXO</a:t>
                </a:r>
                <a:endParaRPr/>
              </a:p>
            </p:txBody>
          </p:sp>
        </p:grpSp>
        <p:cxnSp>
          <p:nvCxnSpPr>
            <p:cNvPr id="298" name="Google Shape;298;p19"/>
            <p:cNvCxnSpPr/>
            <p:nvPr/>
          </p:nvCxnSpPr>
          <p:spPr>
            <a:xfrm>
              <a:off x="1240765" y="4736700"/>
              <a:ext cx="7938" cy="60960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99" name="Google Shape;299;p19"/>
            <p:cNvCxnSpPr/>
            <p:nvPr/>
          </p:nvCxnSpPr>
          <p:spPr>
            <a:xfrm>
              <a:off x="1164566" y="5346300"/>
              <a:ext cx="136525" cy="1588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00" name="Google Shape;300;p19"/>
            <p:cNvCxnSpPr/>
            <p:nvPr/>
          </p:nvCxnSpPr>
          <p:spPr>
            <a:xfrm>
              <a:off x="1164566" y="4736700"/>
              <a:ext cx="136525" cy="1588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301" name="Google Shape;301;p19"/>
            <p:cNvSpPr/>
            <p:nvPr/>
          </p:nvSpPr>
          <p:spPr>
            <a:xfrm>
              <a:off x="839244" y="4559300"/>
              <a:ext cx="280204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10</a:t>
              </a:r>
              <a:endParaRPr/>
            </a:p>
          </p:txBody>
        </p:sp>
        <p:sp>
          <p:nvSpPr>
            <p:cNvPr id="302" name="Google Shape;302;p19"/>
            <p:cNvSpPr/>
            <p:nvPr/>
          </p:nvSpPr>
          <p:spPr>
            <a:xfrm>
              <a:off x="4346137" y="2118878"/>
              <a:ext cx="536685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046AD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4601</a:t>
              </a:r>
              <a:endParaRPr/>
            </a:p>
          </p:txBody>
        </p:sp>
        <p:sp>
          <p:nvSpPr>
            <p:cNvPr id="303" name="Google Shape;303;p19"/>
            <p:cNvSpPr/>
            <p:nvPr/>
          </p:nvSpPr>
          <p:spPr>
            <a:xfrm>
              <a:off x="4154579" y="2376566"/>
              <a:ext cx="1066800" cy="7016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-76200" lvl="0" marL="39688" marR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ahoma"/>
                <a:buChar char="•"/>
              </a:pPr>
              <a:r>
                <a:rPr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Ethernet</a:t>
              </a:r>
              <a:endParaRPr/>
            </a:p>
            <a:p>
              <a:pPr indent="-76200" lvl="0" marL="39688" marR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ahoma"/>
                <a:buChar char="•"/>
              </a:pPr>
              <a:r>
                <a:rPr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Quad T1/E1</a:t>
              </a:r>
              <a:endParaRPr/>
            </a:p>
            <a:p>
              <a:pPr indent="-76200" lvl="0" marL="39688" marR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ahoma"/>
                <a:buChar char="•"/>
              </a:pPr>
              <a:r>
                <a:rPr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Dual PRI</a:t>
              </a:r>
              <a:endParaRPr/>
            </a:p>
          </p:txBody>
        </p:sp>
        <p:grpSp>
          <p:nvGrpSpPr>
            <p:cNvPr id="304" name="Google Shape;304;p19"/>
            <p:cNvGrpSpPr/>
            <p:nvPr/>
          </p:nvGrpSpPr>
          <p:grpSpPr>
            <a:xfrm>
              <a:off x="2645007" y="3834996"/>
              <a:ext cx="927418" cy="464067"/>
              <a:chOff x="2584450" y="3808412"/>
              <a:chExt cx="927418" cy="464067"/>
            </a:xfrm>
          </p:grpSpPr>
          <p:sp>
            <p:nvSpPr>
              <p:cNvPr id="305" name="Google Shape;305;p19"/>
              <p:cNvSpPr/>
              <p:nvPr/>
            </p:nvSpPr>
            <p:spPr>
              <a:xfrm>
                <a:off x="2584768" y="4087813"/>
                <a:ext cx="927100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40625" wrap="square" tIns="0">
                <a:noAutofit/>
              </a:bodyPr>
              <a:lstStyle/>
              <a:p>
                <a:pPr indent="0" lvl="0" marL="39688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1200">
                    <a:solidFill>
                      <a:srgbClr val="0046AD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4550/4552</a:t>
                </a:r>
                <a:endParaRPr/>
              </a:p>
            </p:txBody>
          </p:sp>
          <p:pic>
            <p:nvPicPr>
              <p:cNvPr descr="4550.B.jpg" id="306" name="Google Shape;306;p19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2584450" y="3808412"/>
                <a:ext cx="914400" cy="26352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descr="4601.B.jpg" id="307" name="Google Shape;307;p1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152569" y="3604812"/>
              <a:ext cx="1022350" cy="22860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08" name="Google Shape;308;p19"/>
            <p:cNvGrpSpPr/>
            <p:nvPr/>
          </p:nvGrpSpPr>
          <p:grpSpPr>
            <a:xfrm>
              <a:off x="2645325" y="4346964"/>
              <a:ext cx="990600" cy="489465"/>
              <a:chOff x="2571412" y="4314825"/>
              <a:chExt cx="990600" cy="489466"/>
            </a:xfrm>
          </p:grpSpPr>
          <p:sp>
            <p:nvSpPr>
              <p:cNvPr id="309" name="Google Shape;309;p19"/>
              <p:cNvSpPr/>
              <p:nvPr/>
            </p:nvSpPr>
            <p:spPr>
              <a:xfrm>
                <a:off x="2653745" y="4619625"/>
                <a:ext cx="804386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40625" wrap="square" tIns="0">
                <a:noAutofit/>
              </a:bodyPr>
              <a:lstStyle/>
              <a:p>
                <a:pPr indent="0" lvl="0" marL="39688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1200">
                    <a:solidFill>
                      <a:srgbClr val="0046AD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4570/4571</a:t>
                </a:r>
                <a:endParaRPr/>
              </a:p>
            </p:txBody>
          </p:sp>
          <p:pic>
            <p:nvPicPr>
              <p:cNvPr descr="4570.B2_iconsize.gif" id="310" name="Google Shape;310;p19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2571412" y="4314825"/>
                <a:ext cx="990600" cy="2921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311" name="Google Shape;311;p19"/>
            <p:cNvSpPr/>
            <p:nvPr/>
          </p:nvSpPr>
          <p:spPr>
            <a:xfrm>
              <a:off x="7111083" y="2766778"/>
              <a:ext cx="932627" cy="7386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10/100/1000</a:t>
              </a:r>
              <a:endParaRPr/>
            </a:p>
            <a:p>
              <a:pPr indent="0" lvl="0" marL="39688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   Ethernet</a:t>
              </a:r>
              <a:endParaRPr/>
            </a:p>
            <a:p>
              <a:pPr indent="0" lvl="0" marL="39688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 Dual WAN</a:t>
              </a:r>
              <a:endParaRPr/>
            </a:p>
            <a:p>
              <a:pPr indent="0" lvl="0" marL="39688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312" name="Google Shape;312;p19"/>
            <p:cNvGrpSpPr/>
            <p:nvPr/>
          </p:nvGrpSpPr>
          <p:grpSpPr>
            <a:xfrm>
              <a:off x="5794525" y="2100736"/>
              <a:ext cx="957294" cy="861299"/>
              <a:chOff x="5647055" y="3033235"/>
              <a:chExt cx="957294" cy="861299"/>
            </a:xfrm>
          </p:grpSpPr>
          <p:sp>
            <p:nvSpPr>
              <p:cNvPr id="313" name="Google Shape;313;p19"/>
              <p:cNvSpPr/>
              <p:nvPr/>
            </p:nvSpPr>
            <p:spPr>
              <a:xfrm>
                <a:off x="5831785" y="3033235"/>
                <a:ext cx="536685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40625" wrap="square" tIns="0">
                <a:noAutofit/>
              </a:bodyPr>
              <a:lstStyle/>
              <a:p>
                <a:pPr indent="0" lvl="0" marL="39688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1600">
                    <a:solidFill>
                      <a:srgbClr val="0046AD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4750</a:t>
                </a:r>
                <a:endParaRPr/>
              </a:p>
            </p:txBody>
          </p:sp>
          <p:sp>
            <p:nvSpPr>
              <p:cNvPr id="314" name="Google Shape;314;p19"/>
              <p:cNvSpPr/>
              <p:nvPr/>
            </p:nvSpPr>
            <p:spPr>
              <a:xfrm>
                <a:off x="5647055" y="3309064"/>
                <a:ext cx="957294" cy="5854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40625" wrap="square" tIns="0">
                <a:noAutofit/>
              </a:bodyPr>
              <a:lstStyle/>
              <a:p>
                <a:pPr indent="0" lvl="0" marL="39688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10/100/1000</a:t>
                </a:r>
                <a:endParaRPr/>
              </a:p>
              <a:p>
                <a:pPr indent="0" lvl="0" marL="39688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    Ethernet</a:t>
                </a:r>
                <a:endParaRPr/>
              </a:p>
              <a:p>
                <a:pPr indent="0" lvl="0" marL="39688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  Dual WAN</a:t>
                </a:r>
                <a:endParaRPr/>
              </a:p>
              <a:p>
                <a:pPr indent="0" lvl="0" marL="39688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  <a:p>
                <a:pPr indent="0" lvl="0" marL="39688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315" name="Google Shape;315;p19"/>
            <p:cNvSpPr/>
            <p:nvPr/>
          </p:nvSpPr>
          <p:spPr>
            <a:xfrm>
              <a:off x="694781" y="3263900"/>
              <a:ext cx="37959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100</a:t>
              </a:r>
              <a:endParaRPr/>
            </a:p>
          </p:txBody>
        </p:sp>
        <p:cxnSp>
          <p:nvCxnSpPr>
            <p:cNvPr id="316" name="Google Shape;316;p19"/>
            <p:cNvCxnSpPr/>
            <p:nvPr/>
          </p:nvCxnSpPr>
          <p:spPr>
            <a:xfrm>
              <a:off x="2526248" y="3641326"/>
              <a:ext cx="0" cy="1158875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17" name="Google Shape;317;p19"/>
            <p:cNvCxnSpPr/>
            <p:nvPr/>
          </p:nvCxnSpPr>
          <p:spPr>
            <a:xfrm>
              <a:off x="2453144" y="4797027"/>
              <a:ext cx="136525" cy="1588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18" name="Google Shape;318;p19"/>
            <p:cNvCxnSpPr/>
            <p:nvPr/>
          </p:nvCxnSpPr>
          <p:spPr>
            <a:xfrm>
              <a:off x="2453144" y="3641326"/>
              <a:ext cx="136525" cy="1588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319" name="Google Shape;319;p19"/>
            <p:cNvGrpSpPr/>
            <p:nvPr/>
          </p:nvGrpSpPr>
          <p:grpSpPr>
            <a:xfrm>
              <a:off x="3956916" y="3475432"/>
              <a:ext cx="144942" cy="1360487"/>
              <a:chOff x="4314825" y="3414713"/>
              <a:chExt cx="144942" cy="1360487"/>
            </a:xfrm>
          </p:grpSpPr>
          <p:grpSp>
            <p:nvGrpSpPr>
              <p:cNvPr id="320" name="Google Shape;320;p19"/>
              <p:cNvGrpSpPr/>
              <p:nvPr/>
            </p:nvGrpSpPr>
            <p:grpSpPr>
              <a:xfrm>
                <a:off x="4314825" y="3414713"/>
                <a:ext cx="144942" cy="1360487"/>
                <a:chOff x="4314825" y="3414713"/>
                <a:chExt cx="144942" cy="1360487"/>
              </a:xfrm>
            </p:grpSpPr>
            <p:cxnSp>
              <p:nvCxnSpPr>
                <p:cNvPr id="321" name="Google Shape;321;p19"/>
                <p:cNvCxnSpPr/>
                <p:nvPr/>
              </p:nvCxnSpPr>
              <p:spPr>
                <a:xfrm>
                  <a:off x="4314825" y="4773613"/>
                  <a:ext cx="136525" cy="1587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cxnSp>
            <p:cxnSp>
              <p:nvCxnSpPr>
                <p:cNvPr id="322" name="Google Shape;322;p19"/>
                <p:cNvCxnSpPr/>
                <p:nvPr/>
              </p:nvCxnSpPr>
              <p:spPr>
                <a:xfrm>
                  <a:off x="4323242" y="3414713"/>
                  <a:ext cx="136525" cy="1586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cxnSp>
          </p:grpSp>
          <p:cxnSp>
            <p:nvCxnSpPr>
              <p:cNvPr id="323" name="Google Shape;323;p19"/>
              <p:cNvCxnSpPr/>
              <p:nvPr/>
            </p:nvCxnSpPr>
            <p:spPr>
              <a:xfrm>
                <a:off x="4391025" y="3417888"/>
                <a:ext cx="0" cy="1357312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  <p:cxnSp>
          <p:nvCxnSpPr>
            <p:cNvPr id="324" name="Google Shape;324;p19"/>
            <p:cNvCxnSpPr/>
            <p:nvPr/>
          </p:nvCxnSpPr>
          <p:spPr>
            <a:xfrm>
              <a:off x="5469974" y="3402978"/>
              <a:ext cx="0" cy="1051597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25" name="Google Shape;325;p19"/>
            <p:cNvCxnSpPr/>
            <p:nvPr/>
          </p:nvCxnSpPr>
          <p:spPr>
            <a:xfrm>
              <a:off x="6996171" y="2484038"/>
              <a:ext cx="0" cy="1349375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26" name="Google Shape;326;p19"/>
            <p:cNvCxnSpPr/>
            <p:nvPr/>
          </p:nvCxnSpPr>
          <p:spPr>
            <a:xfrm>
              <a:off x="6922114" y="3833412"/>
              <a:ext cx="136525" cy="1588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27" name="Google Shape;327;p19"/>
            <p:cNvCxnSpPr/>
            <p:nvPr/>
          </p:nvCxnSpPr>
          <p:spPr>
            <a:xfrm>
              <a:off x="765177" y="5524870"/>
              <a:ext cx="8213725" cy="1270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328" name="Google Shape;328;p19"/>
            <p:cNvSpPr/>
            <p:nvPr/>
          </p:nvSpPr>
          <p:spPr>
            <a:xfrm>
              <a:off x="7410450" y="5598877"/>
              <a:ext cx="1139825" cy="215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Large Office</a:t>
              </a:r>
              <a:endParaRPr/>
            </a:p>
          </p:txBody>
        </p:sp>
        <p:sp>
          <p:nvSpPr>
            <p:cNvPr id="329" name="Google Shape;329;p19"/>
            <p:cNvSpPr/>
            <p:nvPr/>
          </p:nvSpPr>
          <p:spPr>
            <a:xfrm>
              <a:off x="5177332" y="5593072"/>
              <a:ext cx="835025" cy="2349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Medium	</a:t>
              </a:r>
              <a:endParaRPr/>
            </a:p>
          </p:txBody>
        </p:sp>
        <p:sp>
          <p:nvSpPr>
            <p:cNvPr id="330" name="Google Shape;330;p19"/>
            <p:cNvSpPr/>
            <p:nvPr/>
          </p:nvSpPr>
          <p:spPr>
            <a:xfrm>
              <a:off x="1584006" y="5595930"/>
              <a:ext cx="588963" cy="1825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SoHo</a:t>
              </a:r>
              <a:endParaRPr b="1" sz="1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31" name="Google Shape;331;p19"/>
            <p:cNvSpPr/>
            <p:nvPr/>
          </p:nvSpPr>
          <p:spPr>
            <a:xfrm>
              <a:off x="3345999" y="5604999"/>
              <a:ext cx="682625" cy="1952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Small</a:t>
              </a:r>
              <a:endParaRPr/>
            </a:p>
          </p:txBody>
        </p:sp>
        <p:cxnSp>
          <p:nvCxnSpPr>
            <p:cNvPr id="332" name="Google Shape;332;p19"/>
            <p:cNvCxnSpPr/>
            <p:nvPr/>
          </p:nvCxnSpPr>
          <p:spPr>
            <a:xfrm>
              <a:off x="6927910" y="2484038"/>
              <a:ext cx="136525" cy="1588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pic>
          <p:nvPicPr>
            <p:cNvPr id="333" name="Google Shape;333;p19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1304489" y="4940567"/>
              <a:ext cx="1138574" cy="1644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4" name="Google Shape;334;p1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5655319" y="3284931"/>
              <a:ext cx="1224311" cy="215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5" name="Google Shape;335;p19"/>
            <p:cNvSpPr/>
            <p:nvPr/>
          </p:nvSpPr>
          <p:spPr>
            <a:xfrm>
              <a:off x="4221238" y="4004604"/>
              <a:ext cx="927100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0046AD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4601</a:t>
              </a:r>
              <a:endParaRPr/>
            </a:p>
          </p:txBody>
        </p:sp>
        <p:sp>
          <p:nvSpPr>
            <p:cNvPr id="336" name="Google Shape;336;p19"/>
            <p:cNvSpPr/>
            <p:nvPr/>
          </p:nvSpPr>
          <p:spPr>
            <a:xfrm>
              <a:off x="5824719" y="3638785"/>
              <a:ext cx="927100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0046AD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4750</a:t>
              </a:r>
              <a:endParaRPr/>
            </a:p>
          </p:txBody>
        </p:sp>
        <p:sp>
          <p:nvSpPr>
            <p:cNvPr id="337" name="Google Shape;337;p19"/>
            <p:cNvSpPr/>
            <p:nvPr/>
          </p:nvSpPr>
          <p:spPr>
            <a:xfrm>
              <a:off x="8611068" y="1365250"/>
              <a:ext cx="547906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rgbClr val="3366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Mbps</a:t>
              </a:r>
              <a:endParaRPr/>
            </a:p>
          </p:txBody>
        </p:sp>
        <p:pic>
          <p:nvPicPr>
            <p:cNvPr id="338" name="Google Shape;338;p19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7084593" y="2555579"/>
              <a:ext cx="1136405" cy="1779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9" name="Google Shape;339;p1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7259077" y="1678948"/>
              <a:ext cx="1052046" cy="1924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0" name="Google Shape;340;p19"/>
            <p:cNvSpPr/>
            <p:nvPr/>
          </p:nvSpPr>
          <p:spPr>
            <a:xfrm>
              <a:off x="7667483" y="1365252"/>
              <a:ext cx="536685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40625" wrap="square" tIns="0">
              <a:noAutofit/>
            </a:bodyPr>
            <a:lstStyle/>
            <a:p>
              <a:pPr indent="0" lvl="0" marL="39688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046AD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7400</a:t>
              </a:r>
              <a:endParaRPr/>
            </a:p>
          </p:txBody>
        </p:sp>
        <p:cxnSp>
          <p:nvCxnSpPr>
            <p:cNvPr id="341" name="Google Shape;341;p19"/>
            <p:cNvCxnSpPr/>
            <p:nvPr/>
          </p:nvCxnSpPr>
          <p:spPr>
            <a:xfrm>
              <a:off x="8377519" y="1797355"/>
              <a:ext cx="6761" cy="157368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42" name="Google Shape;342;p19"/>
            <p:cNvCxnSpPr/>
            <p:nvPr/>
          </p:nvCxnSpPr>
          <p:spPr>
            <a:xfrm>
              <a:off x="8316018" y="3360549"/>
              <a:ext cx="136525" cy="1588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43" name="Google Shape;343;p19"/>
            <p:cNvCxnSpPr/>
            <p:nvPr/>
          </p:nvCxnSpPr>
          <p:spPr>
            <a:xfrm>
              <a:off x="8309257" y="1806052"/>
              <a:ext cx="136525" cy="1588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44" name="Google Shape;344;p19"/>
            <p:cNvCxnSpPr/>
            <p:nvPr/>
          </p:nvCxnSpPr>
          <p:spPr>
            <a:xfrm>
              <a:off x="5401711" y="4455479"/>
              <a:ext cx="136525" cy="1588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45" name="Google Shape;345;p19"/>
            <p:cNvCxnSpPr/>
            <p:nvPr/>
          </p:nvCxnSpPr>
          <p:spPr>
            <a:xfrm>
              <a:off x="5402265" y="3396765"/>
              <a:ext cx="136525" cy="1588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0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1.1:  EdgeMarc Product Line</a:t>
            </a:r>
            <a:br>
              <a:rPr lang="en-US"/>
            </a:br>
            <a:endParaRPr/>
          </a:p>
        </p:txBody>
      </p:sp>
      <p:pic>
        <p:nvPicPr>
          <p:cNvPr id="351" name="Google Shape;351;p2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927653"/>
            <a:ext cx="12191999" cy="5930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1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1.1: Review</a:t>
            </a:r>
            <a:endParaRPr/>
          </a:p>
        </p:txBody>
      </p:sp>
      <p:sp>
        <p:nvSpPr>
          <p:cNvPr id="357" name="Google Shape;357;p21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Edgewater Networks founded in 2002. Deep domain expertise in VoIP deployment, optimization &amp; security.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EdgeMarc product line provides a wide range of essential functions that ensure clients converged voice &amp; data LAN / WAN infrastructure is secured, reliable, and efficient.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EdgeView Service Control Center provides service providers and large multi-location clients with extraordinary control and management of complete EdgeMarc and VoIP infrastructure.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2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EdgeMarcs - EdgeMarc 4700</a:t>
            </a:r>
            <a:endParaRPr/>
          </a:p>
        </p:txBody>
      </p:sp>
      <p:pic>
        <p:nvPicPr>
          <p:cNvPr id="363" name="Google Shape;363;p2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" y="1109011"/>
            <a:ext cx="10363200" cy="48893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23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EdgeMarcs</a:t>
            </a:r>
            <a:br>
              <a:rPr lang="en-US"/>
            </a:br>
            <a:endParaRPr/>
          </a:p>
        </p:txBody>
      </p:sp>
      <p:sp>
        <p:nvSpPr>
          <p:cNvPr id="369" name="Google Shape;369;p23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/>
            </a:pPr>
            <a:r>
              <a:rPr lang="en-US"/>
              <a:t>What can an EdgeMarc actually do?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/>
            </a:pPr>
            <a:r>
              <a:rPr lang="en-US"/>
              <a:t>Overview of EdgeMarc capabilities including: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000"/>
              <a:buChar char="•"/>
            </a:pPr>
            <a:r>
              <a:rPr lang="en-US"/>
              <a:t>Firewall / NAT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000"/>
              <a:buChar char="•"/>
            </a:pPr>
            <a:r>
              <a:rPr lang="en-US"/>
              <a:t>Application Layer Gateway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000"/>
              <a:buChar char="•"/>
            </a:pPr>
            <a:r>
              <a:rPr lang="en-US"/>
              <a:t>B2BUA defined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000"/>
              <a:buChar char="•"/>
            </a:pPr>
            <a:r>
              <a:rPr lang="en-US"/>
              <a:t>WAN High Availability &amp; Survivability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000"/>
              <a:buChar char="•"/>
            </a:pPr>
            <a:r>
              <a:rPr lang="en-US"/>
              <a:t>Traffic shaping &amp; management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000"/>
              <a:buChar char="•"/>
            </a:pPr>
            <a:r>
              <a:rPr lang="en-US"/>
              <a:t>Monitoring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000"/>
              <a:buChar char="•"/>
            </a:pPr>
            <a:r>
              <a:rPr lang="en-US"/>
              <a:t>Specialized VoIP capabilities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/>
            </a:pPr>
            <a:r>
              <a:rPr lang="en-US"/>
              <a:t>Common VoIP LAN infrastructure, Enterprise Edge, Hosted VoIP</a:t>
            </a:r>
            <a:endParaRPr/>
          </a:p>
          <a:p>
            <a:pPr indent="-4572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Calibri"/>
              <a:buAutoNum type="arabicPeriod"/>
            </a:pPr>
            <a:r>
              <a:rPr lang="en-US"/>
              <a:t>IP PBX, PSTN Gateways, IP Phones, SIP Trunking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 startAt="4"/>
            </a:pPr>
            <a:r>
              <a:rPr lang="en-US"/>
              <a:t>Security considerations and the role of the SBC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 startAt="4"/>
            </a:pPr>
            <a:r>
              <a:rPr lang="en-US"/>
              <a:t>EdgeMarc with existing Firewall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 startAt="4"/>
            </a:pPr>
            <a:r>
              <a:rPr lang="en-US"/>
              <a:t>Hosted VoIP – Reliability considerations &amp; options for securing hosted VoIP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4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- 4700 Physical Interfaces</a:t>
            </a:r>
            <a:endParaRPr/>
          </a:p>
        </p:txBody>
      </p:sp>
      <p:pic>
        <p:nvPicPr>
          <p:cNvPr id="375" name="Google Shape;375;p2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6096" y="3542498"/>
            <a:ext cx="10359808" cy="1833590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24"/>
          <p:cNvSpPr/>
          <p:nvPr/>
        </p:nvSpPr>
        <p:spPr>
          <a:xfrm>
            <a:off x="5025887" y="1773325"/>
            <a:ext cx="2332384" cy="543339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55172" y="130793"/>
                </a:moveTo>
                <a:lnTo>
                  <a:pt x="201078" y="512560"/>
                </a:lnTo>
              </a:path>
            </a:pathLst>
          </a:custGeom>
          <a:solidFill>
            <a:schemeClr val="accent4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RS232 Interface</a:t>
            </a:r>
            <a:endParaRPr/>
          </a:p>
        </p:txBody>
      </p:sp>
      <p:sp>
        <p:nvSpPr>
          <p:cNvPr id="377" name="Google Shape;377;p24"/>
          <p:cNvSpPr/>
          <p:nvPr/>
        </p:nvSpPr>
        <p:spPr>
          <a:xfrm>
            <a:off x="2816087" y="2442560"/>
            <a:ext cx="2332384" cy="543339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55172" y="130793"/>
                </a:moveTo>
                <a:lnTo>
                  <a:pt x="160852" y="389634"/>
                </a:lnTo>
              </a:path>
            </a:pathLst>
          </a:custGeom>
          <a:solidFill>
            <a:schemeClr val="accent4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 Ethernet WAN Ports</a:t>
            </a:r>
            <a:endParaRPr/>
          </a:p>
        </p:txBody>
      </p:sp>
      <p:sp>
        <p:nvSpPr>
          <p:cNvPr id="378" name="Google Shape;378;p24"/>
          <p:cNvSpPr/>
          <p:nvPr/>
        </p:nvSpPr>
        <p:spPr>
          <a:xfrm>
            <a:off x="395948" y="1773325"/>
            <a:ext cx="2537792" cy="543339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55172" y="130793"/>
                </a:moveTo>
                <a:lnTo>
                  <a:pt x="117214" y="512561"/>
                </a:lnTo>
              </a:path>
            </a:pathLst>
          </a:custGeom>
          <a:solidFill>
            <a:schemeClr val="accent4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8 Ethernet LAN/VLAN Ports</a:t>
            </a:r>
            <a:endParaRPr/>
          </a:p>
        </p:txBody>
      </p:sp>
      <p:sp>
        <p:nvSpPr>
          <p:cNvPr id="379" name="Google Shape;379;p24"/>
          <p:cNvSpPr/>
          <p:nvPr/>
        </p:nvSpPr>
        <p:spPr>
          <a:xfrm>
            <a:off x="9478616" y="2243749"/>
            <a:ext cx="2332384" cy="543339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55172" y="130793"/>
                </a:moveTo>
                <a:lnTo>
                  <a:pt x="42896" y="565242"/>
                </a:lnTo>
              </a:path>
            </a:pathLst>
          </a:custGeom>
          <a:solidFill>
            <a:schemeClr val="accent4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Reset Button</a:t>
            </a:r>
            <a:endParaRPr/>
          </a:p>
        </p:txBody>
      </p:sp>
      <p:sp>
        <p:nvSpPr>
          <p:cNvPr id="380" name="Google Shape;380;p24"/>
          <p:cNvSpPr/>
          <p:nvPr/>
        </p:nvSpPr>
        <p:spPr>
          <a:xfrm>
            <a:off x="6616146" y="5661017"/>
            <a:ext cx="2332384" cy="543339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66082" y="-3841"/>
                </a:moveTo>
                <a:lnTo>
                  <a:pt x="110396" y="-140124"/>
                </a:lnTo>
              </a:path>
            </a:pathLst>
          </a:custGeom>
          <a:solidFill>
            <a:schemeClr val="accent4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SD Card Slot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25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What can an EdgeMarc do?</a:t>
            </a:r>
            <a:br>
              <a:rPr lang="en-US"/>
            </a:br>
            <a:endParaRPr/>
          </a:p>
        </p:txBody>
      </p:sp>
      <p:sp>
        <p:nvSpPr>
          <p:cNvPr id="386" name="Google Shape;386;p25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EdgeMarc provides customers with a LAN/WAN integration device with a wide range of essential network functions.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Along with all the core LAN/WAN edge functionality that you would expect such as NAT traversal, VLAN support (both LAN &amp; WAN sides), EdgeMarc offers a host of advanced functions: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Extensive VoIP support capabilities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Very advanced and easy to deploy DHCP Server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Sophisticated WAN &amp; VoIP redundancy &amp; Survivability features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Traffic Prioritization &amp; Traffic Shaping capabilities that support VoIP deployment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Firewall Traversal and pairing arrangements that support built in VoIP ALG – Application Layer Gateway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8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Course Logistics</a:t>
            </a:r>
            <a:endParaRPr/>
          </a:p>
        </p:txBody>
      </p:sp>
      <p:sp>
        <p:nvSpPr>
          <p:cNvPr id="146" name="Google Shape;146;p8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Class times: 9:00 AM – 4:30 PM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Location details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Emergency Procedures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Planned breaks throughout the day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Class &amp; exam accommodations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Instructor Contact information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26"/>
          <p:cNvSpPr txBox="1"/>
          <p:nvPr>
            <p:ph idx="1" type="body"/>
          </p:nvPr>
        </p:nvSpPr>
        <p:spPr>
          <a:xfrm>
            <a:off x="578224" y="1086415"/>
            <a:ext cx="7840062" cy="48502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EdgeMarc provides client VoIP deployments with: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voice, video and data firewall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router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VLAN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DHCP Server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VPN Tunnels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WAN Link Redundancy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Traffic management and prioritization tool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(Application Layer Gateway –ALG)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Call quality monitoring (MOS Scoring)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Troubleshooting tool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VoIP B2BUA – Back to Back User Agent with survivability features</a:t>
            </a:r>
            <a:endParaRPr/>
          </a:p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 EdgeMarc connects and simplifies Business VoIP and Data networks</a:t>
            </a:r>
            <a:endParaRPr/>
          </a:p>
        </p:txBody>
      </p:sp>
      <p:sp>
        <p:nvSpPr>
          <p:cNvPr id="394" name="Google Shape;394;p26"/>
          <p:cNvSpPr txBox="1"/>
          <p:nvPr/>
        </p:nvSpPr>
        <p:spPr>
          <a:xfrm>
            <a:off x="1981201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*</a:t>
            </a:r>
            <a:endParaRPr/>
          </a:p>
        </p:txBody>
      </p:sp>
      <p:pic>
        <p:nvPicPr>
          <p:cNvPr id="395" name="Google Shape;395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0343" y="2178052"/>
            <a:ext cx="4419599" cy="133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26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Capabilities</a:t>
            </a:r>
            <a:endParaRPr/>
          </a:p>
        </p:txBody>
      </p:sp>
    </p:spTree>
  </p:cSld>
  <p:clrMapOvr>
    <a:masterClrMapping/>
  </p:clrMapOvr>
  <p:transition spd="slow"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2" name="Google Shape;402;p27"/>
          <p:cNvGrpSpPr/>
          <p:nvPr/>
        </p:nvGrpSpPr>
        <p:grpSpPr>
          <a:xfrm>
            <a:off x="4992914" y="2121334"/>
            <a:ext cx="6818086" cy="3899454"/>
            <a:chOff x="785091" y="1431633"/>
            <a:chExt cx="7738649" cy="4821383"/>
          </a:xfrm>
        </p:grpSpPr>
        <p:pic>
          <p:nvPicPr>
            <p:cNvPr id="403" name="Google Shape;403;p2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795461" y="3203429"/>
              <a:ext cx="4421186" cy="1333499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404" name="Google Shape;404;p27"/>
            <p:cNvCxnSpPr/>
            <p:nvPr/>
          </p:nvCxnSpPr>
          <p:spPr>
            <a:xfrm rot="10800000">
              <a:off x="2413000" y="2136630"/>
              <a:ext cx="685799" cy="1600199"/>
            </a:xfrm>
            <a:prstGeom prst="straightConnector1">
              <a:avLst/>
            </a:prstGeom>
            <a:noFill/>
            <a:ln cap="rnd" cmpd="sng" w="25400">
              <a:solidFill>
                <a:srgbClr val="69BE28"/>
              </a:solidFill>
              <a:prstDash val="solid"/>
              <a:miter lim="8000"/>
              <a:headEnd len="sm" w="sm" type="none"/>
              <a:tailEnd len="med" w="med" type="stealth"/>
            </a:ln>
          </p:spPr>
        </p:cxnSp>
        <p:cxnSp>
          <p:nvCxnSpPr>
            <p:cNvPr id="405" name="Google Shape;405;p27"/>
            <p:cNvCxnSpPr/>
            <p:nvPr/>
          </p:nvCxnSpPr>
          <p:spPr>
            <a:xfrm rot="10800000">
              <a:off x="3327400" y="1984230"/>
              <a:ext cx="304799" cy="1676399"/>
            </a:xfrm>
            <a:prstGeom prst="straightConnector1">
              <a:avLst/>
            </a:prstGeom>
            <a:noFill/>
            <a:ln cap="rnd" cmpd="sng" w="25400">
              <a:solidFill>
                <a:srgbClr val="69BE28"/>
              </a:solidFill>
              <a:prstDash val="solid"/>
              <a:miter lim="8000"/>
              <a:headEnd len="sm" w="sm" type="none"/>
              <a:tailEnd len="med" w="med" type="stealth"/>
            </a:ln>
          </p:spPr>
        </p:cxnSp>
        <p:cxnSp>
          <p:nvCxnSpPr>
            <p:cNvPr id="406" name="Google Shape;406;p27"/>
            <p:cNvCxnSpPr/>
            <p:nvPr/>
          </p:nvCxnSpPr>
          <p:spPr>
            <a:xfrm flipH="1" rot="10800000">
              <a:off x="4013200" y="1984230"/>
              <a:ext cx="457200" cy="1676399"/>
            </a:xfrm>
            <a:prstGeom prst="straightConnector1">
              <a:avLst/>
            </a:prstGeom>
            <a:noFill/>
            <a:ln cap="rnd" cmpd="sng" w="25400">
              <a:solidFill>
                <a:srgbClr val="69BE28"/>
              </a:solidFill>
              <a:prstDash val="solid"/>
              <a:miter lim="8000"/>
              <a:headEnd len="sm" w="sm" type="none"/>
              <a:tailEnd len="med" w="med" type="stealth"/>
            </a:ln>
          </p:spPr>
        </p:cxnSp>
        <p:cxnSp>
          <p:nvCxnSpPr>
            <p:cNvPr id="407" name="Google Shape;407;p27"/>
            <p:cNvCxnSpPr/>
            <p:nvPr/>
          </p:nvCxnSpPr>
          <p:spPr>
            <a:xfrm flipH="1" rot="10800000">
              <a:off x="4699000" y="1984230"/>
              <a:ext cx="685799" cy="1676399"/>
            </a:xfrm>
            <a:prstGeom prst="straightConnector1">
              <a:avLst/>
            </a:prstGeom>
            <a:noFill/>
            <a:ln cap="rnd" cmpd="sng" w="25400">
              <a:solidFill>
                <a:srgbClr val="69BE28"/>
              </a:solidFill>
              <a:prstDash val="solid"/>
              <a:miter lim="8000"/>
              <a:headEnd len="sm" w="sm" type="none"/>
              <a:tailEnd len="med" w="med" type="stealth"/>
            </a:ln>
          </p:spPr>
        </p:cxnSp>
        <p:sp>
          <p:nvSpPr>
            <p:cNvPr id="408" name="Google Shape;408;p27"/>
            <p:cNvSpPr txBox="1"/>
            <p:nvPr/>
          </p:nvSpPr>
          <p:spPr>
            <a:xfrm>
              <a:off x="1711325" y="1796758"/>
              <a:ext cx="806450" cy="3667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POTS</a:t>
              </a:r>
              <a:endParaRPr/>
            </a:p>
          </p:txBody>
        </p:sp>
        <p:sp>
          <p:nvSpPr>
            <p:cNvPr id="409" name="Google Shape;409;p27"/>
            <p:cNvSpPr txBox="1"/>
            <p:nvPr/>
          </p:nvSpPr>
          <p:spPr>
            <a:xfrm>
              <a:off x="2946400" y="1684045"/>
              <a:ext cx="781049" cy="3667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4xT-1</a:t>
              </a:r>
              <a:endParaRPr/>
            </a:p>
          </p:txBody>
        </p:sp>
        <p:sp>
          <p:nvSpPr>
            <p:cNvPr id="410" name="Google Shape;410;p27"/>
            <p:cNvSpPr txBox="1"/>
            <p:nvPr/>
          </p:nvSpPr>
          <p:spPr>
            <a:xfrm>
              <a:off x="3784600" y="1684045"/>
              <a:ext cx="1250950" cy="3667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SIP Trunk</a:t>
              </a:r>
              <a:endParaRPr/>
            </a:p>
          </p:txBody>
        </p:sp>
        <p:sp>
          <p:nvSpPr>
            <p:cNvPr id="411" name="Google Shape;411;p27"/>
            <p:cNvSpPr txBox="1"/>
            <p:nvPr/>
          </p:nvSpPr>
          <p:spPr>
            <a:xfrm>
              <a:off x="5156200" y="1607845"/>
              <a:ext cx="1111250" cy="3667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Ethernet</a:t>
              </a:r>
              <a:endParaRPr/>
            </a:p>
          </p:txBody>
        </p:sp>
        <p:cxnSp>
          <p:nvCxnSpPr>
            <p:cNvPr id="412" name="Google Shape;412;p27"/>
            <p:cNvCxnSpPr/>
            <p:nvPr/>
          </p:nvCxnSpPr>
          <p:spPr>
            <a:xfrm>
              <a:off x="785091" y="3965430"/>
              <a:ext cx="7527636" cy="0"/>
            </a:xfrm>
            <a:prstGeom prst="straightConnector1">
              <a:avLst/>
            </a:prstGeom>
            <a:noFill/>
            <a:ln cap="rnd" cmpd="sng" w="50800">
              <a:solidFill>
                <a:srgbClr val="3366FF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413" name="Google Shape;413;p27"/>
            <p:cNvCxnSpPr/>
            <p:nvPr/>
          </p:nvCxnSpPr>
          <p:spPr>
            <a:xfrm rot="10800000">
              <a:off x="1422400" y="2670030"/>
              <a:ext cx="1066799" cy="990599"/>
            </a:xfrm>
            <a:prstGeom prst="straightConnector1">
              <a:avLst/>
            </a:prstGeom>
            <a:noFill/>
            <a:ln cap="rnd" cmpd="sng" w="25400">
              <a:solidFill>
                <a:srgbClr val="69BE28"/>
              </a:solidFill>
              <a:prstDash val="solid"/>
              <a:miter lim="8000"/>
              <a:headEnd len="sm" w="sm" type="none"/>
              <a:tailEnd len="med" w="med" type="stealth"/>
            </a:ln>
          </p:spPr>
        </p:cxnSp>
        <p:sp>
          <p:nvSpPr>
            <p:cNvPr id="414" name="Google Shape;414;p27"/>
            <p:cNvSpPr txBox="1"/>
            <p:nvPr/>
          </p:nvSpPr>
          <p:spPr>
            <a:xfrm>
              <a:off x="812800" y="5260831"/>
              <a:ext cx="1600198" cy="6413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Analog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Phone</a:t>
              </a:r>
              <a:endParaRPr/>
            </a:p>
          </p:txBody>
        </p:sp>
        <p:cxnSp>
          <p:nvCxnSpPr>
            <p:cNvPr id="415" name="Google Shape;415;p27"/>
            <p:cNvCxnSpPr/>
            <p:nvPr/>
          </p:nvCxnSpPr>
          <p:spPr>
            <a:xfrm flipH="1">
              <a:off x="2184400" y="4117830"/>
              <a:ext cx="609599" cy="1143000"/>
            </a:xfrm>
            <a:prstGeom prst="straightConnector1">
              <a:avLst/>
            </a:prstGeom>
            <a:noFill/>
            <a:ln cap="rnd" cmpd="sng" w="25400">
              <a:solidFill>
                <a:srgbClr val="000080"/>
              </a:solidFill>
              <a:prstDash val="solid"/>
              <a:miter lim="8000"/>
              <a:headEnd len="sm" w="sm" type="none"/>
              <a:tailEnd len="med" w="med" type="oval"/>
            </a:ln>
          </p:spPr>
        </p:cxnSp>
        <p:cxnSp>
          <p:nvCxnSpPr>
            <p:cNvPr id="416" name="Google Shape;416;p27"/>
            <p:cNvCxnSpPr/>
            <p:nvPr/>
          </p:nvCxnSpPr>
          <p:spPr>
            <a:xfrm flipH="1">
              <a:off x="2794000" y="4117830"/>
              <a:ext cx="533399" cy="1219199"/>
            </a:xfrm>
            <a:prstGeom prst="straightConnector1">
              <a:avLst/>
            </a:prstGeom>
            <a:noFill/>
            <a:ln cap="rnd" cmpd="sng" w="25400">
              <a:solidFill>
                <a:srgbClr val="000080"/>
              </a:solidFill>
              <a:prstDash val="solid"/>
              <a:miter lim="8000"/>
              <a:headEnd len="sm" w="sm" type="none"/>
              <a:tailEnd len="med" w="med" type="oval"/>
            </a:ln>
          </p:spPr>
        </p:cxnSp>
        <p:cxnSp>
          <p:nvCxnSpPr>
            <p:cNvPr id="417" name="Google Shape;417;p27"/>
            <p:cNvCxnSpPr/>
            <p:nvPr/>
          </p:nvCxnSpPr>
          <p:spPr>
            <a:xfrm flipH="1">
              <a:off x="3479800" y="4117830"/>
              <a:ext cx="304799" cy="1219199"/>
            </a:xfrm>
            <a:prstGeom prst="straightConnector1">
              <a:avLst/>
            </a:prstGeom>
            <a:noFill/>
            <a:ln cap="rnd" cmpd="sng" w="25400">
              <a:solidFill>
                <a:srgbClr val="000080"/>
              </a:solidFill>
              <a:prstDash val="solid"/>
              <a:miter lim="8000"/>
              <a:headEnd len="sm" w="sm" type="none"/>
              <a:tailEnd len="med" w="med" type="oval"/>
            </a:ln>
          </p:spPr>
        </p:cxnSp>
        <p:cxnSp>
          <p:nvCxnSpPr>
            <p:cNvPr id="418" name="Google Shape;418;p27"/>
            <p:cNvCxnSpPr/>
            <p:nvPr/>
          </p:nvCxnSpPr>
          <p:spPr>
            <a:xfrm>
              <a:off x="4470400" y="4117830"/>
              <a:ext cx="457200" cy="1219199"/>
            </a:xfrm>
            <a:prstGeom prst="straightConnector1">
              <a:avLst/>
            </a:prstGeom>
            <a:noFill/>
            <a:ln cap="rnd" cmpd="sng" w="25400">
              <a:solidFill>
                <a:srgbClr val="000080"/>
              </a:solidFill>
              <a:prstDash val="solid"/>
              <a:miter lim="8000"/>
              <a:headEnd len="sm" w="sm" type="none"/>
              <a:tailEnd len="med" w="med" type="oval"/>
            </a:ln>
          </p:spPr>
        </p:cxnSp>
        <p:cxnSp>
          <p:nvCxnSpPr>
            <p:cNvPr id="419" name="Google Shape;419;p27"/>
            <p:cNvCxnSpPr/>
            <p:nvPr/>
          </p:nvCxnSpPr>
          <p:spPr>
            <a:xfrm>
              <a:off x="5156200" y="4117830"/>
              <a:ext cx="685799" cy="1143000"/>
            </a:xfrm>
            <a:prstGeom prst="straightConnector1">
              <a:avLst/>
            </a:prstGeom>
            <a:noFill/>
            <a:ln cap="rnd" cmpd="sng" w="25400">
              <a:solidFill>
                <a:srgbClr val="000080"/>
              </a:solidFill>
              <a:prstDash val="solid"/>
              <a:miter lim="8000"/>
              <a:headEnd len="sm" w="sm" type="none"/>
              <a:tailEnd len="med" w="med" type="oval"/>
            </a:ln>
          </p:spPr>
        </p:cxnSp>
        <p:sp>
          <p:nvSpPr>
            <p:cNvPr id="420" name="Google Shape;420;p27"/>
            <p:cNvSpPr txBox="1"/>
            <p:nvPr/>
          </p:nvSpPr>
          <p:spPr>
            <a:xfrm>
              <a:off x="2143134" y="5298927"/>
              <a:ext cx="895349" cy="3667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 Fax</a:t>
              </a:r>
              <a:endParaRPr/>
            </a:p>
          </p:txBody>
        </p:sp>
        <p:cxnSp>
          <p:nvCxnSpPr>
            <p:cNvPr id="421" name="Google Shape;421;p27"/>
            <p:cNvCxnSpPr/>
            <p:nvPr/>
          </p:nvCxnSpPr>
          <p:spPr>
            <a:xfrm>
              <a:off x="3937000" y="4117830"/>
              <a:ext cx="304799" cy="1219199"/>
            </a:xfrm>
            <a:prstGeom prst="straightConnector1">
              <a:avLst/>
            </a:prstGeom>
            <a:noFill/>
            <a:ln cap="rnd" cmpd="sng" w="25400">
              <a:solidFill>
                <a:srgbClr val="000080"/>
              </a:solidFill>
              <a:prstDash val="solid"/>
              <a:miter lim="8000"/>
              <a:headEnd len="sm" w="sm" type="none"/>
              <a:tailEnd len="med" w="med" type="oval"/>
            </a:ln>
          </p:spPr>
        </p:cxnSp>
        <p:sp>
          <p:nvSpPr>
            <p:cNvPr id="422" name="Google Shape;422;p27"/>
            <p:cNvSpPr txBox="1"/>
            <p:nvPr/>
          </p:nvSpPr>
          <p:spPr>
            <a:xfrm>
              <a:off x="2946400" y="5337030"/>
              <a:ext cx="1066799" cy="6413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Legacy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PBX</a:t>
              </a:r>
              <a:endParaRPr/>
            </a:p>
          </p:txBody>
        </p:sp>
        <p:sp>
          <p:nvSpPr>
            <p:cNvPr id="423" name="Google Shape;423;p27"/>
            <p:cNvSpPr txBox="1"/>
            <p:nvPr/>
          </p:nvSpPr>
          <p:spPr>
            <a:xfrm>
              <a:off x="3860800" y="5337030"/>
              <a:ext cx="990599" cy="6413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IP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PBX</a:t>
              </a:r>
              <a:endParaRPr/>
            </a:p>
          </p:txBody>
        </p:sp>
        <p:sp>
          <p:nvSpPr>
            <p:cNvPr id="424" name="Google Shape;424;p27"/>
            <p:cNvSpPr txBox="1"/>
            <p:nvPr/>
          </p:nvSpPr>
          <p:spPr>
            <a:xfrm>
              <a:off x="4699000" y="5337030"/>
              <a:ext cx="990599" cy="6413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IP Phone</a:t>
              </a:r>
              <a:endParaRPr/>
            </a:p>
          </p:txBody>
        </p:sp>
        <p:sp>
          <p:nvSpPr>
            <p:cNvPr id="425" name="Google Shape;425;p27"/>
            <p:cNvSpPr txBox="1"/>
            <p:nvPr/>
          </p:nvSpPr>
          <p:spPr>
            <a:xfrm>
              <a:off x="5461000" y="5337030"/>
              <a:ext cx="1752600" cy="9159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Network Devices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6" name="Google Shape;426;p27"/>
            <p:cNvSpPr txBox="1"/>
            <p:nvPr/>
          </p:nvSpPr>
          <p:spPr>
            <a:xfrm>
              <a:off x="812800" y="2217444"/>
              <a:ext cx="990599" cy="3667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DSL</a:t>
              </a:r>
              <a:endParaRPr/>
            </a:p>
          </p:txBody>
        </p:sp>
        <p:cxnSp>
          <p:nvCxnSpPr>
            <p:cNvPr id="427" name="Google Shape;427;p27"/>
            <p:cNvCxnSpPr/>
            <p:nvPr/>
          </p:nvCxnSpPr>
          <p:spPr>
            <a:xfrm flipH="1" rot="10800000">
              <a:off x="5003800" y="2441430"/>
              <a:ext cx="990599" cy="1219199"/>
            </a:xfrm>
            <a:prstGeom prst="straightConnector1">
              <a:avLst/>
            </a:prstGeom>
            <a:noFill/>
            <a:ln cap="rnd" cmpd="sng" w="25400">
              <a:solidFill>
                <a:srgbClr val="69BE28"/>
              </a:solidFill>
              <a:prstDash val="solid"/>
              <a:miter lim="8000"/>
              <a:headEnd len="sm" w="sm" type="none"/>
              <a:tailEnd len="med" w="med" type="stealth"/>
            </a:ln>
          </p:spPr>
        </p:cxnSp>
        <p:sp>
          <p:nvSpPr>
            <p:cNvPr id="428" name="Google Shape;428;p27"/>
            <p:cNvSpPr txBox="1"/>
            <p:nvPr/>
          </p:nvSpPr>
          <p:spPr>
            <a:xfrm>
              <a:off x="5918200" y="2217444"/>
              <a:ext cx="990599" cy="3667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VPN</a:t>
              </a:r>
              <a:endParaRPr/>
            </a:p>
          </p:txBody>
        </p:sp>
        <p:sp>
          <p:nvSpPr>
            <p:cNvPr id="429" name="Google Shape;429;p27"/>
            <p:cNvSpPr txBox="1"/>
            <p:nvPr/>
          </p:nvSpPr>
          <p:spPr>
            <a:xfrm>
              <a:off x="7045325" y="4078143"/>
              <a:ext cx="1200150" cy="3667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LAN Side</a:t>
              </a:r>
              <a:endParaRPr/>
            </a:p>
          </p:txBody>
        </p:sp>
        <p:sp>
          <p:nvSpPr>
            <p:cNvPr id="430" name="Google Shape;430;p27"/>
            <p:cNvSpPr txBox="1"/>
            <p:nvPr/>
          </p:nvSpPr>
          <p:spPr>
            <a:xfrm>
              <a:off x="6985000" y="3447905"/>
              <a:ext cx="1276349" cy="3667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WAN Side</a:t>
              </a:r>
              <a:endParaRPr/>
            </a:p>
          </p:txBody>
        </p:sp>
        <p:pic>
          <p:nvPicPr>
            <p:cNvPr id="431" name="Google Shape;431;p2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822207" y="1431633"/>
              <a:ext cx="1701533" cy="108527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2" name="Google Shape;432;p27"/>
            <p:cNvSpPr txBox="1"/>
            <p:nvPr/>
          </p:nvSpPr>
          <p:spPr>
            <a:xfrm>
              <a:off x="6985000" y="2217444"/>
              <a:ext cx="1184275" cy="2746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EdgeView</a:t>
              </a:r>
              <a:endParaRPr/>
            </a:p>
          </p:txBody>
        </p:sp>
        <p:cxnSp>
          <p:nvCxnSpPr>
            <p:cNvPr id="433" name="Google Shape;433;p27"/>
            <p:cNvCxnSpPr/>
            <p:nvPr/>
          </p:nvCxnSpPr>
          <p:spPr>
            <a:xfrm flipH="1" rot="10800000">
              <a:off x="5156200" y="2159000"/>
              <a:ext cx="1909618" cy="1501630"/>
            </a:xfrm>
            <a:prstGeom prst="straightConnector1">
              <a:avLst/>
            </a:prstGeom>
            <a:noFill/>
            <a:ln cap="rnd" cmpd="sng" w="25400">
              <a:solidFill>
                <a:srgbClr val="69BE28"/>
              </a:solidFill>
              <a:prstDash val="solid"/>
              <a:miter lim="8000"/>
              <a:headEnd len="sm" w="sm" type="none"/>
              <a:tailEnd len="med" w="med" type="stealth"/>
            </a:ln>
          </p:spPr>
        </p:cxnSp>
      </p:grpSp>
      <p:sp>
        <p:nvSpPr>
          <p:cNvPr id="434" name="Google Shape;434;p27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Capabilities</a:t>
            </a:r>
            <a:br>
              <a:rPr lang="en-US"/>
            </a:br>
            <a:endParaRPr/>
          </a:p>
        </p:txBody>
      </p:sp>
      <p:sp>
        <p:nvSpPr>
          <p:cNvPr id="435" name="Google Shape;435;p27"/>
          <p:cNvSpPr txBox="1"/>
          <p:nvPr/>
        </p:nvSpPr>
        <p:spPr>
          <a:xfrm>
            <a:off x="320264" y="1178419"/>
            <a:ext cx="9262277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EdgeMarc = Single Box for Connectivity, Quality and Management</a:t>
            </a:r>
            <a:endParaRPr/>
          </a:p>
        </p:txBody>
      </p:sp>
    </p:spTree>
  </p:cSld>
  <p:clrMapOvr>
    <a:masterClrMapping/>
  </p:clrMapOvr>
  <p:transition spd="slow"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28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Common VoIP Infrastructure</a:t>
            </a:r>
            <a:endParaRPr/>
          </a:p>
        </p:txBody>
      </p:sp>
      <p:pic>
        <p:nvPicPr>
          <p:cNvPr id="441" name="Google Shape;441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1775" y="1136877"/>
            <a:ext cx="979189" cy="90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Google Shape;442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2877" y="3401145"/>
            <a:ext cx="3545228" cy="644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" name="Google Shape;443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2878" y="2549621"/>
            <a:ext cx="4147662" cy="445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" name="Google Shape;444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1436" y="1153555"/>
            <a:ext cx="979189" cy="90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65273" y="1153555"/>
            <a:ext cx="979189" cy="90237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46" name="Google Shape;446;p28"/>
          <p:cNvCxnSpPr>
            <a:stCxn id="441" idx="2"/>
          </p:cNvCxnSpPr>
          <p:nvPr/>
        </p:nvCxnSpPr>
        <p:spPr>
          <a:xfrm>
            <a:off x="721370" y="2039255"/>
            <a:ext cx="2941800" cy="5934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447" name="Google Shape;447;p28"/>
          <p:cNvCxnSpPr/>
          <p:nvPr/>
        </p:nvCxnSpPr>
        <p:spPr>
          <a:xfrm>
            <a:off x="1655897" y="2030044"/>
            <a:ext cx="1688219" cy="545501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448" name="Google Shape;448;p28"/>
          <p:cNvCxnSpPr>
            <a:stCxn id="444" idx="2"/>
          </p:cNvCxnSpPr>
          <p:nvPr/>
        </p:nvCxnSpPr>
        <p:spPr>
          <a:xfrm>
            <a:off x="3001030" y="2055933"/>
            <a:ext cx="1093800" cy="619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449" name="Google Shape;449;p28"/>
          <p:cNvCxnSpPr/>
          <p:nvPr/>
        </p:nvCxnSpPr>
        <p:spPr>
          <a:xfrm flipH="1">
            <a:off x="1854867" y="2920072"/>
            <a:ext cx="1454563" cy="657383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50" name="Google Shape;450;p28"/>
          <p:cNvSpPr/>
          <p:nvPr/>
        </p:nvSpPr>
        <p:spPr>
          <a:xfrm>
            <a:off x="5400095" y="3401145"/>
            <a:ext cx="2597426" cy="1126434"/>
          </a:xfrm>
          <a:prstGeom prst="cloud">
            <a:avLst/>
          </a:prstGeom>
          <a:solidFill>
            <a:schemeClr val="accent1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WAN</a:t>
            </a:r>
            <a:endParaRPr/>
          </a:p>
        </p:txBody>
      </p:sp>
      <p:cxnSp>
        <p:nvCxnSpPr>
          <p:cNvPr id="451" name="Google Shape;451;p28"/>
          <p:cNvCxnSpPr/>
          <p:nvPr/>
        </p:nvCxnSpPr>
        <p:spPr>
          <a:xfrm>
            <a:off x="2500006" y="3822450"/>
            <a:ext cx="3224933" cy="32548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452" name="Google Shape;452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425239" y="1874930"/>
            <a:ext cx="805513" cy="1120660"/>
          </a:xfrm>
          <a:prstGeom prst="rect">
            <a:avLst/>
          </a:prstGeom>
          <a:noFill/>
          <a:ln>
            <a:noFill/>
          </a:ln>
        </p:spPr>
      </p:pic>
      <p:sp>
        <p:nvSpPr>
          <p:cNvPr id="453" name="Google Shape;453;p28"/>
          <p:cNvSpPr/>
          <p:nvPr/>
        </p:nvSpPr>
        <p:spPr>
          <a:xfrm>
            <a:off x="9394230" y="1885941"/>
            <a:ext cx="1772536" cy="83370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gradFill>
            <a:gsLst>
              <a:gs pos="0">
                <a:srgbClr val="FF8047"/>
              </a:gs>
              <a:gs pos="50000">
                <a:srgbClr val="FF6F00"/>
              </a:gs>
              <a:gs pos="100000">
                <a:srgbClr val="E36000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IP PBX / SIP Server</a:t>
            </a:r>
            <a:endParaRPr/>
          </a:p>
        </p:txBody>
      </p:sp>
      <p:pic>
        <p:nvPicPr>
          <p:cNvPr id="454" name="Google Shape;454;p2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62877" y="4667254"/>
            <a:ext cx="2689444" cy="40985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55" name="Google Shape;455;p28"/>
          <p:cNvCxnSpPr/>
          <p:nvPr/>
        </p:nvCxnSpPr>
        <p:spPr>
          <a:xfrm>
            <a:off x="1365273" y="3929869"/>
            <a:ext cx="489594" cy="942313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56" name="Google Shape;456;p28"/>
          <p:cNvSpPr/>
          <p:nvPr/>
        </p:nvSpPr>
        <p:spPr>
          <a:xfrm>
            <a:off x="3863147" y="4534078"/>
            <a:ext cx="2597426" cy="1126434"/>
          </a:xfrm>
          <a:prstGeom prst="cloud">
            <a:avLst/>
          </a:prstGeom>
          <a:solidFill>
            <a:schemeClr val="accent1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PSTN</a:t>
            </a:r>
            <a:endParaRPr/>
          </a:p>
        </p:txBody>
      </p:sp>
      <p:cxnSp>
        <p:nvCxnSpPr>
          <p:cNvPr id="457" name="Google Shape;457;p28"/>
          <p:cNvCxnSpPr/>
          <p:nvPr/>
        </p:nvCxnSpPr>
        <p:spPr>
          <a:xfrm>
            <a:off x="2344462" y="4948884"/>
            <a:ext cx="1720638" cy="4189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58" name="Google Shape;458;p28"/>
          <p:cNvSpPr txBox="1"/>
          <p:nvPr/>
        </p:nvSpPr>
        <p:spPr>
          <a:xfrm>
            <a:off x="885825" y="5367784"/>
            <a:ext cx="151868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PSTN Gateway</a:t>
            </a:r>
            <a:endParaRPr/>
          </a:p>
        </p:txBody>
      </p:sp>
      <p:sp>
        <p:nvSpPr>
          <p:cNvPr id="459" name="Google Shape;459;p28"/>
          <p:cNvSpPr txBox="1"/>
          <p:nvPr/>
        </p:nvSpPr>
        <p:spPr>
          <a:xfrm>
            <a:off x="3043810" y="5291180"/>
            <a:ext cx="48122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</a:t>
            </a:r>
            <a:endParaRPr/>
          </a:p>
        </p:txBody>
      </p:sp>
      <p:cxnSp>
        <p:nvCxnSpPr>
          <p:cNvPr id="460" name="Google Shape;460;p28"/>
          <p:cNvCxnSpPr/>
          <p:nvPr/>
        </p:nvCxnSpPr>
        <p:spPr>
          <a:xfrm flipH="1">
            <a:off x="7753334" y="2675077"/>
            <a:ext cx="785088" cy="965891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29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with existing Firewall</a:t>
            </a:r>
            <a:br>
              <a:rPr lang="en-US"/>
            </a:br>
            <a:endParaRPr/>
          </a:p>
        </p:txBody>
      </p:sp>
      <p:sp>
        <p:nvSpPr>
          <p:cNvPr id="466" name="Google Shape;466;p29"/>
          <p:cNvSpPr txBox="1"/>
          <p:nvPr>
            <p:ph idx="1" type="body"/>
          </p:nvPr>
        </p:nvSpPr>
        <p:spPr>
          <a:xfrm>
            <a:off x="1" y="1246041"/>
            <a:ext cx="4651512" cy="47571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EdgeMarc can act as a Firewall OR work in parallel with a client’s existing Firewall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When working in parallel, the EdgeMarc can provide VoIP specific security using: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its sophisticated built in VoIP-ALG “Application Layer Gateway”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Act as a B2BUA – Back to Back User Agent for all VoIP traffic</a:t>
            </a:r>
            <a:endParaRPr/>
          </a:p>
        </p:txBody>
      </p:sp>
      <p:pic>
        <p:nvPicPr>
          <p:cNvPr id="467" name="Google Shape;467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16175" y="1246042"/>
            <a:ext cx="7094826" cy="47571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30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Security considerations</a:t>
            </a:r>
            <a:br>
              <a:rPr lang="en-US"/>
            </a:br>
            <a:endParaRPr/>
          </a:p>
        </p:txBody>
      </p:sp>
      <p:sp>
        <p:nvSpPr>
          <p:cNvPr id="473" name="Google Shape;473;p30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EdgeMarc capabilities allow it to act as a “Session Border Controller”, isolating VoIP traffic and providing a “Demarcation” point that Service Providers can easily monitor with EdgeView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Isolating VoIP equipment “behind” a device that can monitor incoming / outgoing VoIP traffic is critical</a:t>
            </a:r>
            <a:endParaRPr/>
          </a:p>
        </p:txBody>
      </p:sp>
      <p:pic>
        <p:nvPicPr>
          <p:cNvPr descr="Fichier:Firewall (networking).png — Wikipédia" id="474" name="Google Shape;474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52270" y="3450886"/>
            <a:ext cx="6158730" cy="28698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31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Hosted VoIP </a:t>
            </a:r>
            <a:endParaRPr/>
          </a:p>
        </p:txBody>
      </p:sp>
      <p:sp>
        <p:nvSpPr>
          <p:cNvPr id="480" name="Google Shape;480;p31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The Hosted VoIP market is growing at a very rapid rate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Clients connect their VoIP Phones third party that provides the “IP PBX” features &amp; connectivity to the legacy PSTN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May be offered by a Service Provider on their WAN network or “Over The Top” by any third party provider using The Internet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EdgeMarc is a perfect “demarcation point” that can protect client VoIP equipment</a:t>
            </a:r>
            <a:endParaRPr/>
          </a:p>
        </p:txBody>
      </p:sp>
      <p:pic>
        <p:nvPicPr>
          <p:cNvPr descr="En una empresa de servicio, si no estás atendiendo al cliente más ..." id="481" name="Google Shape;481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12764" y="4101065"/>
            <a:ext cx="3778053" cy="2089987"/>
          </a:xfrm>
          <a:prstGeom prst="ellipse">
            <a:avLst/>
          </a:prstGeom>
          <a:noFill/>
          <a:ln cap="rnd" cmpd="sng" w="63500">
            <a:solidFill>
              <a:srgbClr val="333333"/>
            </a:solidFill>
            <a:prstDash val="solid"/>
            <a:round/>
            <a:headEnd len="sm" w="sm" type="none"/>
            <a:tailEnd len="sm" w="sm" type="none"/>
          </a:ln>
          <a:effectLst>
            <a:outerShdw blurRad="381000" sx="-80000" rotWithShape="0" dir="5400000" dist="292100" sy="-18000">
              <a:srgbClr val="000000">
                <a:alpha val="21960"/>
              </a:srgbClr>
            </a:outerShdw>
          </a:effectLst>
        </p:spPr>
      </p:pic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32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Review</a:t>
            </a:r>
            <a:endParaRPr/>
          </a:p>
        </p:txBody>
      </p:sp>
      <p:sp>
        <p:nvSpPr>
          <p:cNvPr id="487" name="Google Shape;487;p32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EdgeMarc is “Little Box that Could”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EdgeMarc feature set is ideal for client VoIP networks that span multiple locations and require sophisticated support for: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Legacy Equipment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Management &amp; remote monitoring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Advanced VoIP Security</a:t>
            </a:r>
            <a:endParaRPr/>
          </a:p>
        </p:txBody>
      </p:sp>
      <p:pic>
        <p:nvPicPr>
          <p:cNvPr id="488" name="Google Shape;488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2191" y="4106428"/>
            <a:ext cx="11472731" cy="208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33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Questions</a:t>
            </a:r>
            <a:endParaRPr/>
          </a:p>
        </p:txBody>
      </p:sp>
      <p:sp>
        <p:nvSpPr>
          <p:cNvPr id="494" name="Google Shape;494;p33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14350" lvl="0" marL="5143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What is a Firewall?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What is a Session Border Controller, how does it differ from a Firewall?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What is the difference between SBC and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VoIP ALG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B2BUA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Can the EdgeMarc act as a: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 Firewall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SBC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VoIP ALG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B2BUA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34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Network considerations</a:t>
            </a:r>
            <a:br>
              <a:rPr lang="en-US"/>
            </a:br>
            <a:endParaRPr/>
          </a:p>
        </p:txBody>
      </p:sp>
      <p:sp>
        <p:nvSpPr>
          <p:cNvPr id="500" name="Google Shape;500;p34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/>
            </a:pPr>
            <a:r>
              <a:rPr lang="en-US"/>
              <a:t>From a single device to a multi-location client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/>
            </a:pPr>
            <a:r>
              <a:rPr lang="en-US"/>
              <a:t>Supporting Servers &amp; VoIP endpoints in typical EdgeMarc VoIP deployments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/>
            </a:pPr>
            <a:r>
              <a:rPr lang="en-US"/>
              <a:t>IP PBX: LAN or WAN based?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/>
            </a:pPr>
            <a:r>
              <a:rPr lang="en-US"/>
              <a:t>Introduction to core deployment concepts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35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multi-location client</a:t>
            </a:r>
            <a:br>
              <a:rPr lang="en-US"/>
            </a:br>
            <a:endParaRPr/>
          </a:p>
        </p:txBody>
      </p:sp>
      <p:sp>
        <p:nvSpPr>
          <p:cNvPr id="506" name="Google Shape;506;p35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Client VoIP infrastructure grows in complexity as they: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Add locations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Acquire companies with legacy PBX infrastructure, multi-vendor VoIP equipment with differing SIP signaling requirements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Provide voice service for offsite / home based workers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Grow internationally – multi codec support, ISDN PRI, etc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EdgeMarc can provide an onsite integration that supports all these diverse deployment scenarios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EdgeView can provider a control plane to support deployment, management &amp; monitoring of VoIP infrastructure.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</a:pPr>
            <a:r>
              <a:t/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9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Course Overview</a:t>
            </a:r>
            <a:endParaRPr/>
          </a:p>
        </p:txBody>
      </p:sp>
      <p:sp>
        <p:nvSpPr>
          <p:cNvPr id="152" name="Google Shape;152;p9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Module 1.0 Overview of Edgewater Networks Product Line &amp; Network Edge Orchestration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Module 2.0 EdgeMarc Installation &amp; Core Configuration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Module 3.0 EdgeMarc Configurations with IP PBX &amp; Hosted VoIP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Module 4.0 Advanced Topics - Scripted Configurations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Module 5.0 Troubleshooting &amp; Support Exercise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36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Multi-Location Business</a:t>
            </a:r>
            <a:endParaRPr/>
          </a:p>
        </p:txBody>
      </p:sp>
      <p:pic>
        <p:nvPicPr>
          <p:cNvPr id="512" name="Google Shape;512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4787850"/>
            <a:ext cx="3191665" cy="579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3115630"/>
            <a:ext cx="3191665" cy="579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4509" y="1446838"/>
            <a:ext cx="3191665" cy="579934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p36"/>
          <p:cNvSpPr/>
          <p:nvPr/>
        </p:nvSpPr>
        <p:spPr>
          <a:xfrm>
            <a:off x="4201270" y="2499462"/>
            <a:ext cx="3829879" cy="2034616"/>
          </a:xfrm>
          <a:prstGeom prst="cloud">
            <a:avLst/>
          </a:prstGeom>
          <a:solidFill>
            <a:schemeClr val="accent1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WAN</a:t>
            </a:r>
            <a:endParaRPr/>
          </a:p>
        </p:txBody>
      </p:sp>
      <p:pic>
        <p:nvPicPr>
          <p:cNvPr id="516" name="Google Shape;516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17154" y="1156456"/>
            <a:ext cx="805513" cy="1120660"/>
          </a:xfrm>
          <a:prstGeom prst="rect">
            <a:avLst/>
          </a:prstGeom>
          <a:noFill/>
          <a:ln>
            <a:noFill/>
          </a:ln>
        </p:spPr>
      </p:pic>
      <p:sp>
        <p:nvSpPr>
          <p:cNvPr id="517" name="Google Shape;517;p36"/>
          <p:cNvSpPr/>
          <p:nvPr/>
        </p:nvSpPr>
        <p:spPr>
          <a:xfrm>
            <a:off x="9543983" y="1168236"/>
            <a:ext cx="1772536" cy="83370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gradFill>
            <a:gsLst>
              <a:gs pos="0">
                <a:srgbClr val="FF8047"/>
              </a:gs>
              <a:gs pos="50000">
                <a:srgbClr val="FF6F00"/>
              </a:gs>
              <a:gs pos="100000">
                <a:srgbClr val="E36000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IP PBX / SIP Server</a:t>
            </a:r>
            <a:endParaRPr/>
          </a:p>
        </p:txBody>
      </p:sp>
      <p:cxnSp>
        <p:nvCxnSpPr>
          <p:cNvPr id="518" name="Google Shape;518;p36"/>
          <p:cNvCxnSpPr/>
          <p:nvPr/>
        </p:nvCxnSpPr>
        <p:spPr>
          <a:xfrm>
            <a:off x="2100999" y="1842052"/>
            <a:ext cx="2934827" cy="1126435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9" name="Google Shape;519;p36"/>
          <p:cNvCxnSpPr/>
          <p:nvPr/>
        </p:nvCxnSpPr>
        <p:spPr>
          <a:xfrm>
            <a:off x="2100999" y="3405597"/>
            <a:ext cx="2563766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20" name="Google Shape;520;p36"/>
          <p:cNvCxnSpPr/>
          <p:nvPr/>
        </p:nvCxnSpPr>
        <p:spPr>
          <a:xfrm flipH="1" rot="10800000">
            <a:off x="1990341" y="3929869"/>
            <a:ext cx="2714181" cy="1147948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21" name="Google Shape;521;p36"/>
          <p:cNvCxnSpPr/>
          <p:nvPr/>
        </p:nvCxnSpPr>
        <p:spPr>
          <a:xfrm flipH="1">
            <a:off x="7527235" y="1987150"/>
            <a:ext cx="1008352" cy="706819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22" name="Google Shape;522;p36"/>
          <p:cNvSpPr txBox="1"/>
          <p:nvPr/>
        </p:nvSpPr>
        <p:spPr>
          <a:xfrm>
            <a:off x="695937" y="2200155"/>
            <a:ext cx="110363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San Diego</a:t>
            </a:r>
            <a:endParaRPr/>
          </a:p>
        </p:txBody>
      </p:sp>
      <p:sp>
        <p:nvSpPr>
          <p:cNvPr id="523" name="Google Shape;523;p36"/>
          <p:cNvSpPr txBox="1"/>
          <p:nvPr/>
        </p:nvSpPr>
        <p:spPr>
          <a:xfrm>
            <a:off x="682727" y="3857835"/>
            <a:ext cx="91223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Chicago</a:t>
            </a:r>
            <a:endParaRPr/>
          </a:p>
        </p:txBody>
      </p:sp>
      <p:sp>
        <p:nvSpPr>
          <p:cNvPr id="524" name="Google Shape;524;p36"/>
          <p:cNvSpPr txBox="1"/>
          <p:nvPr/>
        </p:nvSpPr>
        <p:spPr>
          <a:xfrm>
            <a:off x="795130" y="5559135"/>
            <a:ext cx="79983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Tampa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37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Support Servers &amp; endpoints</a:t>
            </a:r>
            <a:endParaRPr/>
          </a:p>
        </p:txBody>
      </p:sp>
      <p:sp>
        <p:nvSpPr>
          <p:cNvPr id="530" name="Google Shape;530;p37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EdgeMarc works with existing client VoIP infrastructure: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IP PBX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IP Phones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PSTN Gateways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SIP Trunking Service Providers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Support Servers such as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000"/>
              <a:buChar char="•"/>
            </a:pPr>
            <a:r>
              <a:rPr lang="en-US"/>
              <a:t>FTP Provisioning Server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000"/>
              <a:buChar char="•"/>
            </a:pPr>
            <a:r>
              <a:rPr lang="en-US"/>
              <a:t>DHCP Server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000"/>
              <a:buChar char="•"/>
            </a:pPr>
            <a:r>
              <a:rPr lang="en-US"/>
              <a:t>DNS Server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38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IP PBX: LAN or WAN based?</a:t>
            </a:r>
            <a:br>
              <a:rPr lang="en-US"/>
            </a:br>
            <a:endParaRPr/>
          </a:p>
        </p:txBody>
      </p:sp>
      <p:sp>
        <p:nvSpPr>
          <p:cNvPr id="536" name="Google Shape;536;p38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With single client locations it is common to have an IP PBX deployed in the LAN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As companies grow, they begin to explore the feasibility of migrating to a centralized IP PBX in the WAN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EdgeMarc &amp; EdgeView can support both approaches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39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IP PBX: LAN or WAN based?</a:t>
            </a:r>
            <a:endParaRPr/>
          </a:p>
        </p:txBody>
      </p:sp>
      <p:pic>
        <p:nvPicPr>
          <p:cNvPr id="542" name="Google Shape;542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1775" y="1136877"/>
            <a:ext cx="979189" cy="90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" name="Google Shape;543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2877" y="3401145"/>
            <a:ext cx="3545228" cy="644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" name="Google Shape;544;p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2878" y="2549621"/>
            <a:ext cx="4147662" cy="445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" name="Google Shape;545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1436" y="1153555"/>
            <a:ext cx="979189" cy="90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" name="Google Shape;546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65273" y="1153555"/>
            <a:ext cx="979189" cy="90237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47" name="Google Shape;547;p39"/>
          <p:cNvCxnSpPr>
            <a:stCxn id="542" idx="2"/>
          </p:cNvCxnSpPr>
          <p:nvPr/>
        </p:nvCxnSpPr>
        <p:spPr>
          <a:xfrm>
            <a:off x="721370" y="2039255"/>
            <a:ext cx="2941800" cy="5934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48" name="Google Shape;548;p39"/>
          <p:cNvCxnSpPr/>
          <p:nvPr/>
        </p:nvCxnSpPr>
        <p:spPr>
          <a:xfrm>
            <a:off x="1655897" y="2030044"/>
            <a:ext cx="1688219" cy="545501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49" name="Google Shape;549;p39"/>
          <p:cNvCxnSpPr>
            <a:stCxn id="545" idx="2"/>
          </p:cNvCxnSpPr>
          <p:nvPr/>
        </p:nvCxnSpPr>
        <p:spPr>
          <a:xfrm>
            <a:off x="3001030" y="2055933"/>
            <a:ext cx="1093800" cy="619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50" name="Google Shape;550;p39"/>
          <p:cNvCxnSpPr/>
          <p:nvPr/>
        </p:nvCxnSpPr>
        <p:spPr>
          <a:xfrm flipH="1">
            <a:off x="1854867" y="2920072"/>
            <a:ext cx="1454563" cy="657383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51" name="Google Shape;551;p39"/>
          <p:cNvSpPr/>
          <p:nvPr/>
        </p:nvSpPr>
        <p:spPr>
          <a:xfrm>
            <a:off x="5400095" y="3401145"/>
            <a:ext cx="2597426" cy="1126434"/>
          </a:xfrm>
          <a:prstGeom prst="cloud">
            <a:avLst/>
          </a:prstGeom>
          <a:solidFill>
            <a:schemeClr val="accent1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WAN</a:t>
            </a:r>
            <a:endParaRPr/>
          </a:p>
        </p:txBody>
      </p:sp>
      <p:cxnSp>
        <p:nvCxnSpPr>
          <p:cNvPr id="552" name="Google Shape;552;p39"/>
          <p:cNvCxnSpPr/>
          <p:nvPr/>
        </p:nvCxnSpPr>
        <p:spPr>
          <a:xfrm>
            <a:off x="2500006" y="3822450"/>
            <a:ext cx="3224933" cy="32548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553" name="Google Shape;553;p3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094922" y="1042837"/>
            <a:ext cx="805513" cy="1120660"/>
          </a:xfrm>
          <a:prstGeom prst="rect">
            <a:avLst/>
          </a:prstGeom>
          <a:noFill/>
          <a:ln>
            <a:noFill/>
          </a:ln>
        </p:spPr>
      </p:pic>
      <p:sp>
        <p:nvSpPr>
          <p:cNvPr id="554" name="Google Shape;554;p39"/>
          <p:cNvSpPr/>
          <p:nvPr/>
        </p:nvSpPr>
        <p:spPr>
          <a:xfrm>
            <a:off x="5228420" y="1103904"/>
            <a:ext cx="1772536" cy="83370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gradFill>
            <a:gsLst>
              <a:gs pos="0">
                <a:srgbClr val="FF8047"/>
              </a:gs>
              <a:gs pos="50000">
                <a:srgbClr val="FF6F00"/>
              </a:gs>
              <a:gs pos="100000">
                <a:srgbClr val="E36000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IP PBX / SIP Server</a:t>
            </a:r>
            <a:endParaRPr/>
          </a:p>
        </p:txBody>
      </p:sp>
      <p:pic>
        <p:nvPicPr>
          <p:cNvPr id="555" name="Google Shape;555;p3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62877" y="4667254"/>
            <a:ext cx="2689444" cy="40985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56" name="Google Shape;556;p39"/>
          <p:cNvCxnSpPr/>
          <p:nvPr/>
        </p:nvCxnSpPr>
        <p:spPr>
          <a:xfrm>
            <a:off x="1365273" y="3929869"/>
            <a:ext cx="489594" cy="942313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57" name="Google Shape;557;p39"/>
          <p:cNvSpPr/>
          <p:nvPr/>
        </p:nvSpPr>
        <p:spPr>
          <a:xfrm>
            <a:off x="3863147" y="4534078"/>
            <a:ext cx="2597426" cy="1126434"/>
          </a:xfrm>
          <a:prstGeom prst="cloud">
            <a:avLst/>
          </a:prstGeom>
          <a:solidFill>
            <a:schemeClr val="accent1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PSTN</a:t>
            </a:r>
            <a:endParaRPr/>
          </a:p>
        </p:txBody>
      </p:sp>
      <p:cxnSp>
        <p:nvCxnSpPr>
          <p:cNvPr id="558" name="Google Shape;558;p39"/>
          <p:cNvCxnSpPr/>
          <p:nvPr/>
        </p:nvCxnSpPr>
        <p:spPr>
          <a:xfrm>
            <a:off x="2344462" y="4948884"/>
            <a:ext cx="1720638" cy="4189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59" name="Google Shape;559;p39"/>
          <p:cNvSpPr txBox="1"/>
          <p:nvPr/>
        </p:nvSpPr>
        <p:spPr>
          <a:xfrm>
            <a:off x="885825" y="5367784"/>
            <a:ext cx="151868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PSTN Gateway</a:t>
            </a:r>
            <a:endParaRPr/>
          </a:p>
        </p:txBody>
      </p:sp>
      <p:sp>
        <p:nvSpPr>
          <p:cNvPr id="560" name="Google Shape;560;p39"/>
          <p:cNvSpPr txBox="1"/>
          <p:nvPr/>
        </p:nvSpPr>
        <p:spPr>
          <a:xfrm>
            <a:off x="3043810" y="5291180"/>
            <a:ext cx="48122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</a:t>
            </a:r>
            <a:endParaRPr/>
          </a:p>
        </p:txBody>
      </p:sp>
      <p:cxnSp>
        <p:nvCxnSpPr>
          <p:cNvPr id="561" name="Google Shape;561;p39"/>
          <p:cNvCxnSpPr/>
          <p:nvPr/>
        </p:nvCxnSpPr>
        <p:spPr>
          <a:xfrm flipH="1">
            <a:off x="4305711" y="1930167"/>
            <a:ext cx="191967" cy="645378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  <p:transition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40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IP PBX: LAN or WAN based?</a:t>
            </a:r>
            <a:br>
              <a:rPr lang="en-US"/>
            </a:br>
            <a:endParaRPr/>
          </a:p>
        </p:txBody>
      </p:sp>
      <p:pic>
        <p:nvPicPr>
          <p:cNvPr id="567" name="Google Shape;567;p4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7151" y="1175492"/>
            <a:ext cx="979189" cy="90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65815" y="3375256"/>
            <a:ext cx="3545228" cy="644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" name="Google Shape;569;p4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2878" y="2549621"/>
            <a:ext cx="3856114" cy="445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25529" y="1168236"/>
            <a:ext cx="979189" cy="90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" name="Google Shape;571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01340" y="1179346"/>
            <a:ext cx="979189" cy="90237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72" name="Google Shape;572;p40"/>
          <p:cNvCxnSpPr/>
          <p:nvPr/>
        </p:nvCxnSpPr>
        <p:spPr>
          <a:xfrm>
            <a:off x="1733584" y="2056882"/>
            <a:ext cx="1233941" cy="637087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73" name="Google Shape;573;p40"/>
          <p:cNvCxnSpPr>
            <a:stCxn id="571" idx="2"/>
          </p:cNvCxnSpPr>
          <p:nvPr/>
        </p:nvCxnSpPr>
        <p:spPr>
          <a:xfrm>
            <a:off x="2590935" y="2081724"/>
            <a:ext cx="753300" cy="4938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74" name="Google Shape;574;p40"/>
          <p:cNvCxnSpPr/>
          <p:nvPr/>
        </p:nvCxnSpPr>
        <p:spPr>
          <a:xfrm>
            <a:off x="3830277" y="1991356"/>
            <a:ext cx="54121" cy="584189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75" name="Google Shape;575;p40"/>
          <p:cNvCxnSpPr/>
          <p:nvPr/>
        </p:nvCxnSpPr>
        <p:spPr>
          <a:xfrm flipH="1">
            <a:off x="1854867" y="2920072"/>
            <a:ext cx="1454563" cy="657383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76" name="Google Shape;576;p40"/>
          <p:cNvSpPr/>
          <p:nvPr/>
        </p:nvSpPr>
        <p:spPr>
          <a:xfrm>
            <a:off x="5400095" y="3401145"/>
            <a:ext cx="2597426" cy="1126434"/>
          </a:xfrm>
          <a:prstGeom prst="cloud">
            <a:avLst/>
          </a:prstGeom>
          <a:solidFill>
            <a:schemeClr val="accent1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WAN</a:t>
            </a:r>
            <a:endParaRPr/>
          </a:p>
        </p:txBody>
      </p:sp>
      <p:cxnSp>
        <p:nvCxnSpPr>
          <p:cNvPr id="577" name="Google Shape;577;p40"/>
          <p:cNvCxnSpPr/>
          <p:nvPr/>
        </p:nvCxnSpPr>
        <p:spPr>
          <a:xfrm>
            <a:off x="2738429" y="3822450"/>
            <a:ext cx="2986510" cy="32548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578" name="Google Shape;578;p4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517154" y="1156456"/>
            <a:ext cx="805513" cy="1120660"/>
          </a:xfrm>
          <a:prstGeom prst="rect">
            <a:avLst/>
          </a:prstGeom>
          <a:noFill/>
          <a:ln>
            <a:noFill/>
          </a:ln>
        </p:spPr>
      </p:pic>
      <p:sp>
        <p:nvSpPr>
          <p:cNvPr id="579" name="Google Shape;579;p40"/>
          <p:cNvSpPr/>
          <p:nvPr/>
        </p:nvSpPr>
        <p:spPr>
          <a:xfrm>
            <a:off x="9543983" y="1168236"/>
            <a:ext cx="1772536" cy="83370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gradFill>
            <a:gsLst>
              <a:gs pos="0">
                <a:srgbClr val="FF8047"/>
              </a:gs>
              <a:gs pos="50000">
                <a:srgbClr val="FF6F00"/>
              </a:gs>
              <a:gs pos="100000">
                <a:srgbClr val="E36000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IP PBX / SIP Server</a:t>
            </a:r>
            <a:endParaRPr/>
          </a:p>
        </p:txBody>
      </p:sp>
      <p:cxnSp>
        <p:nvCxnSpPr>
          <p:cNvPr id="580" name="Google Shape;580;p40"/>
          <p:cNvCxnSpPr>
            <a:stCxn id="578" idx="1"/>
          </p:cNvCxnSpPr>
          <p:nvPr/>
        </p:nvCxnSpPr>
        <p:spPr>
          <a:xfrm flipH="1">
            <a:off x="7500754" y="1716786"/>
            <a:ext cx="1016400" cy="16845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  <p:transition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41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core deployment concepts</a:t>
            </a:r>
            <a:br>
              <a:rPr lang="en-US"/>
            </a:br>
            <a:endParaRPr/>
          </a:p>
        </p:txBody>
      </p:sp>
      <p:sp>
        <p:nvSpPr>
          <p:cNvPr id="586" name="Google Shape;586;p41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VLAN considerations in VoIP deployments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DHCP Server vs DHCP Relay – What do you need in your deployment?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Advantages of built in EdgeMarc DHCP server in VoIP LAN configuration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Phone provisioning Servers – FTP, HTTP, TFTP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DNS Servers – The role of the DNS SRV record in finding SIP Servers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42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core deployment concepts </a:t>
            </a:r>
            <a:endParaRPr/>
          </a:p>
        </p:txBody>
      </p:sp>
      <p:sp>
        <p:nvSpPr>
          <p:cNvPr id="592" name="Google Shape;592;p42"/>
          <p:cNvSpPr txBox="1"/>
          <p:nvPr>
            <p:ph idx="1" type="body"/>
          </p:nvPr>
        </p:nvSpPr>
        <p:spPr>
          <a:xfrm>
            <a:off x="381000" y="1246041"/>
            <a:ext cx="11307417" cy="37632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VLAN considerations in VoIP deployments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VLAN – “Virtual LAN” is a very well established Ethernet standard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Original idea evolved as larger and larger Ethernet switches were deployed.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Provide a level of “isolation” between Ethernet devices connected to the same Ethernet switch / inter-connected switches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IP Phones, IP PBX, PSTN Gateways can all be assigned to their own “VLAN”, helping isolate VoIP devices from all the other LAN equipment such as PCs, servers, printers, etc</a:t>
            </a:r>
            <a:endParaRPr/>
          </a:p>
        </p:txBody>
      </p:sp>
      <p:pic>
        <p:nvPicPr>
          <p:cNvPr id="593" name="Google Shape;593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09392" y="5009323"/>
            <a:ext cx="7509164" cy="7583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43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core deployment concepts </a:t>
            </a:r>
            <a:endParaRPr/>
          </a:p>
        </p:txBody>
      </p:sp>
      <p:sp>
        <p:nvSpPr>
          <p:cNvPr id="599" name="Google Shape;599;p43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DHCP Server vs DHCP Relay – What do you need in your deployment?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Dynamic Host Configuration Protocol Server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Centralize the provisioning of IP Addresses for all devices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Can have a DHCP server on each LAN or one central WAN based DHCP server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EdgeMarc supports both approaches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Act as a DHCP Server for the LAN &amp; DHCP client on WAN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Act as a “DHCP Relay” for all LAN devices, connecting to a centralized WAN based DHCP server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44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EdgeMarc as DHCP Server</a:t>
            </a:r>
            <a:endParaRPr/>
          </a:p>
        </p:txBody>
      </p:sp>
      <p:pic>
        <p:nvPicPr>
          <p:cNvPr id="605" name="Google Shape;605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2836" y="2422338"/>
            <a:ext cx="979189" cy="90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" name="Google Shape;606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3938" y="4686606"/>
            <a:ext cx="3545228" cy="644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" name="Google Shape;607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33939" y="3835082"/>
            <a:ext cx="4147662" cy="445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" name="Google Shape;608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82497" y="2439016"/>
            <a:ext cx="979189" cy="90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" name="Google Shape;609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36334" y="2439016"/>
            <a:ext cx="979189" cy="90237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10" name="Google Shape;610;p44"/>
          <p:cNvCxnSpPr>
            <a:stCxn id="605" idx="2"/>
          </p:cNvCxnSpPr>
          <p:nvPr/>
        </p:nvCxnSpPr>
        <p:spPr>
          <a:xfrm>
            <a:off x="1092431" y="3324716"/>
            <a:ext cx="2941800" cy="5934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11" name="Google Shape;611;p44"/>
          <p:cNvCxnSpPr/>
          <p:nvPr/>
        </p:nvCxnSpPr>
        <p:spPr>
          <a:xfrm>
            <a:off x="2026958" y="3315505"/>
            <a:ext cx="1688219" cy="545501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12" name="Google Shape;612;p44"/>
          <p:cNvCxnSpPr>
            <a:stCxn id="608" idx="2"/>
          </p:cNvCxnSpPr>
          <p:nvPr/>
        </p:nvCxnSpPr>
        <p:spPr>
          <a:xfrm>
            <a:off x="3372092" y="3341394"/>
            <a:ext cx="1093800" cy="619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13" name="Google Shape;613;p44"/>
          <p:cNvCxnSpPr/>
          <p:nvPr/>
        </p:nvCxnSpPr>
        <p:spPr>
          <a:xfrm flipH="1">
            <a:off x="2225928" y="4205533"/>
            <a:ext cx="1454563" cy="657383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14" name="Google Shape;614;p44"/>
          <p:cNvSpPr/>
          <p:nvPr/>
        </p:nvSpPr>
        <p:spPr>
          <a:xfrm>
            <a:off x="5771156" y="4686606"/>
            <a:ext cx="2597426" cy="1126434"/>
          </a:xfrm>
          <a:prstGeom prst="cloud">
            <a:avLst/>
          </a:prstGeom>
          <a:solidFill>
            <a:schemeClr val="accent1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WAN</a:t>
            </a:r>
            <a:endParaRPr/>
          </a:p>
        </p:txBody>
      </p:sp>
      <p:cxnSp>
        <p:nvCxnSpPr>
          <p:cNvPr id="615" name="Google Shape;615;p44"/>
          <p:cNvCxnSpPr/>
          <p:nvPr/>
        </p:nvCxnSpPr>
        <p:spPr>
          <a:xfrm>
            <a:off x="2871067" y="5107911"/>
            <a:ext cx="3224933" cy="32548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16" name="Google Shape;616;p44"/>
          <p:cNvSpPr/>
          <p:nvPr/>
        </p:nvSpPr>
        <p:spPr>
          <a:xfrm>
            <a:off x="3748563" y="2649837"/>
            <a:ext cx="909832" cy="165712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2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7" name="Google Shape;617;p44"/>
          <p:cNvSpPr txBox="1"/>
          <p:nvPr/>
        </p:nvSpPr>
        <p:spPr>
          <a:xfrm>
            <a:off x="381000" y="1777715"/>
            <a:ext cx="62128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 Devices send out DHCP Discover Packets to 255.255.255.255</a:t>
            </a:r>
            <a:endParaRPr/>
          </a:p>
        </p:txBody>
      </p:sp>
      <p:sp>
        <p:nvSpPr>
          <p:cNvPr id="618" name="Google Shape;618;p44"/>
          <p:cNvSpPr/>
          <p:nvPr/>
        </p:nvSpPr>
        <p:spPr>
          <a:xfrm rot="10800000">
            <a:off x="5039434" y="3341394"/>
            <a:ext cx="909832" cy="165712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2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9" name="Google Shape;619;p44"/>
          <p:cNvSpPr txBox="1"/>
          <p:nvPr/>
        </p:nvSpPr>
        <p:spPr>
          <a:xfrm>
            <a:off x="6096000" y="3478397"/>
            <a:ext cx="448052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EdgeMarc DHCP Server responds with Options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45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EdgeMarc as DHCP Relay</a:t>
            </a:r>
            <a:endParaRPr/>
          </a:p>
        </p:txBody>
      </p:sp>
      <p:pic>
        <p:nvPicPr>
          <p:cNvPr id="625" name="Google Shape;625;p4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1133" y="2765753"/>
            <a:ext cx="979189" cy="90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" name="Google Shape;626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9797" y="4965517"/>
            <a:ext cx="3545228" cy="644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" name="Google Shape;627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6860" y="4139882"/>
            <a:ext cx="3856114" cy="445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" name="Google Shape;628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9511" y="2758497"/>
            <a:ext cx="979189" cy="90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" name="Google Shape;629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95322" y="2769607"/>
            <a:ext cx="979189" cy="90237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30" name="Google Shape;630;p45"/>
          <p:cNvCxnSpPr/>
          <p:nvPr/>
        </p:nvCxnSpPr>
        <p:spPr>
          <a:xfrm>
            <a:off x="1627566" y="3647143"/>
            <a:ext cx="1233941" cy="637087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31" name="Google Shape;631;p45"/>
          <p:cNvCxnSpPr>
            <a:stCxn id="629" idx="2"/>
          </p:cNvCxnSpPr>
          <p:nvPr/>
        </p:nvCxnSpPr>
        <p:spPr>
          <a:xfrm>
            <a:off x="2484917" y="3671985"/>
            <a:ext cx="753300" cy="4938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32" name="Google Shape;632;p45"/>
          <p:cNvCxnSpPr/>
          <p:nvPr/>
        </p:nvCxnSpPr>
        <p:spPr>
          <a:xfrm>
            <a:off x="3724259" y="3581617"/>
            <a:ext cx="54121" cy="584189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33" name="Google Shape;633;p45"/>
          <p:cNvCxnSpPr/>
          <p:nvPr/>
        </p:nvCxnSpPr>
        <p:spPr>
          <a:xfrm flipH="1">
            <a:off x="1748849" y="4510333"/>
            <a:ext cx="1454563" cy="657383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34" name="Google Shape;634;p45"/>
          <p:cNvSpPr/>
          <p:nvPr/>
        </p:nvSpPr>
        <p:spPr>
          <a:xfrm>
            <a:off x="5294077" y="4991406"/>
            <a:ext cx="2597426" cy="1126434"/>
          </a:xfrm>
          <a:prstGeom prst="cloud">
            <a:avLst/>
          </a:prstGeom>
          <a:solidFill>
            <a:schemeClr val="accent1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WAN</a:t>
            </a:r>
            <a:endParaRPr/>
          </a:p>
        </p:txBody>
      </p:sp>
      <p:cxnSp>
        <p:nvCxnSpPr>
          <p:cNvPr id="635" name="Google Shape;635;p45"/>
          <p:cNvCxnSpPr/>
          <p:nvPr/>
        </p:nvCxnSpPr>
        <p:spPr>
          <a:xfrm>
            <a:off x="2632411" y="5412711"/>
            <a:ext cx="2986510" cy="32548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636" name="Google Shape;636;p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417594" y="4959800"/>
            <a:ext cx="805513" cy="1120660"/>
          </a:xfrm>
          <a:prstGeom prst="rect">
            <a:avLst/>
          </a:prstGeom>
          <a:noFill/>
          <a:ln>
            <a:noFill/>
          </a:ln>
        </p:spPr>
      </p:pic>
      <p:sp>
        <p:nvSpPr>
          <p:cNvPr id="637" name="Google Shape;637;p45"/>
          <p:cNvSpPr/>
          <p:nvPr/>
        </p:nvSpPr>
        <p:spPr>
          <a:xfrm>
            <a:off x="9437965" y="4995858"/>
            <a:ext cx="1772536" cy="83370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gradFill>
            <a:gsLst>
              <a:gs pos="0">
                <a:srgbClr val="FF8047"/>
              </a:gs>
              <a:gs pos="50000">
                <a:srgbClr val="FF6F00"/>
              </a:gs>
              <a:gs pos="100000">
                <a:srgbClr val="E36000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DHCP Server</a:t>
            </a:r>
            <a:endParaRPr/>
          </a:p>
        </p:txBody>
      </p:sp>
      <p:cxnSp>
        <p:nvCxnSpPr>
          <p:cNvPr id="638" name="Google Shape;638;p45"/>
          <p:cNvCxnSpPr>
            <a:stCxn id="636" idx="1"/>
            <a:endCxn id="634" idx="0"/>
          </p:cNvCxnSpPr>
          <p:nvPr/>
        </p:nvCxnSpPr>
        <p:spPr>
          <a:xfrm flipH="1">
            <a:off x="7889294" y="5520130"/>
            <a:ext cx="528300" cy="345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39" name="Google Shape;639;p45"/>
          <p:cNvSpPr txBox="1"/>
          <p:nvPr/>
        </p:nvSpPr>
        <p:spPr>
          <a:xfrm>
            <a:off x="871133" y="1630017"/>
            <a:ext cx="3754682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EdgeMarc as DHCP Relay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0"/>
          <p:cNvSpPr txBox="1"/>
          <p:nvPr>
            <p:ph type="ctrTitle"/>
          </p:nvPr>
        </p:nvSpPr>
        <p:spPr>
          <a:xfrm>
            <a:off x="457200" y="616788"/>
            <a:ext cx="48514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Calibri"/>
              <a:buNone/>
            </a:pPr>
            <a:r>
              <a:rPr lang="en-US"/>
              <a:t>Module 1.0</a:t>
            </a:r>
            <a:endParaRPr/>
          </a:p>
        </p:txBody>
      </p:sp>
      <p:sp>
        <p:nvSpPr>
          <p:cNvPr id="158" name="Google Shape;158;p10"/>
          <p:cNvSpPr txBox="1"/>
          <p:nvPr>
            <p:ph idx="1" type="subTitle"/>
          </p:nvPr>
        </p:nvSpPr>
        <p:spPr>
          <a:xfrm>
            <a:off x="457200" y="3096463"/>
            <a:ext cx="4477545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</a:pPr>
            <a:r>
              <a:rPr b="1" lang="en-US"/>
              <a:t>Overview of Edgewater Networks Product Line &amp; Network Edge Orchestration</a:t>
            </a:r>
            <a:endParaRPr/>
          </a:p>
        </p:txBody>
      </p:sp>
      <p:sp>
        <p:nvSpPr>
          <p:cNvPr id="159" name="Google Shape;159;p10"/>
          <p:cNvSpPr txBox="1"/>
          <p:nvPr>
            <p:ph idx="2" type="body"/>
          </p:nvPr>
        </p:nvSpPr>
        <p:spPr>
          <a:xfrm>
            <a:off x="10494965" y="6184674"/>
            <a:ext cx="1389060" cy="496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46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EdgeMarc as DHCP Relay</a:t>
            </a:r>
            <a:endParaRPr/>
          </a:p>
        </p:txBody>
      </p:sp>
      <p:pic>
        <p:nvPicPr>
          <p:cNvPr id="645" name="Google Shape;645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2836" y="2422338"/>
            <a:ext cx="979189" cy="90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" name="Google Shape;646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3938" y="4686606"/>
            <a:ext cx="3545228" cy="644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" name="Google Shape;647;p4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33939" y="3835082"/>
            <a:ext cx="4147662" cy="445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" name="Google Shape;648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82497" y="2439016"/>
            <a:ext cx="979189" cy="90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" name="Google Shape;649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36334" y="2439016"/>
            <a:ext cx="979189" cy="90237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0" name="Google Shape;650;p46"/>
          <p:cNvCxnSpPr>
            <a:stCxn id="645" idx="2"/>
          </p:cNvCxnSpPr>
          <p:nvPr/>
        </p:nvCxnSpPr>
        <p:spPr>
          <a:xfrm>
            <a:off x="1092431" y="3324716"/>
            <a:ext cx="2941800" cy="5934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51" name="Google Shape;651;p46"/>
          <p:cNvCxnSpPr/>
          <p:nvPr/>
        </p:nvCxnSpPr>
        <p:spPr>
          <a:xfrm>
            <a:off x="2026958" y="3315505"/>
            <a:ext cx="1688219" cy="545501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52" name="Google Shape;652;p46"/>
          <p:cNvCxnSpPr>
            <a:stCxn id="648" idx="2"/>
          </p:cNvCxnSpPr>
          <p:nvPr/>
        </p:nvCxnSpPr>
        <p:spPr>
          <a:xfrm>
            <a:off x="3372092" y="3341394"/>
            <a:ext cx="1093800" cy="619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53" name="Google Shape;653;p46"/>
          <p:cNvCxnSpPr/>
          <p:nvPr/>
        </p:nvCxnSpPr>
        <p:spPr>
          <a:xfrm flipH="1">
            <a:off x="2225928" y="4205533"/>
            <a:ext cx="1454563" cy="657383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54" name="Google Shape;654;p46"/>
          <p:cNvSpPr/>
          <p:nvPr/>
        </p:nvSpPr>
        <p:spPr>
          <a:xfrm>
            <a:off x="5771156" y="4686606"/>
            <a:ext cx="2597426" cy="1126434"/>
          </a:xfrm>
          <a:prstGeom prst="cloud">
            <a:avLst/>
          </a:prstGeom>
          <a:solidFill>
            <a:schemeClr val="accent1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WAN</a:t>
            </a:r>
            <a:endParaRPr/>
          </a:p>
        </p:txBody>
      </p:sp>
      <p:cxnSp>
        <p:nvCxnSpPr>
          <p:cNvPr id="655" name="Google Shape;655;p46"/>
          <p:cNvCxnSpPr/>
          <p:nvPr/>
        </p:nvCxnSpPr>
        <p:spPr>
          <a:xfrm>
            <a:off x="2871067" y="5107911"/>
            <a:ext cx="3224933" cy="32548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656" name="Google Shape;656;p4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796300" y="3160391"/>
            <a:ext cx="805513" cy="1120660"/>
          </a:xfrm>
          <a:prstGeom prst="rect">
            <a:avLst/>
          </a:prstGeom>
          <a:noFill/>
          <a:ln>
            <a:noFill/>
          </a:ln>
        </p:spPr>
      </p:pic>
      <p:sp>
        <p:nvSpPr>
          <p:cNvPr id="657" name="Google Shape;657;p46"/>
          <p:cNvSpPr/>
          <p:nvPr/>
        </p:nvSpPr>
        <p:spPr>
          <a:xfrm>
            <a:off x="9765291" y="3171402"/>
            <a:ext cx="1772536" cy="83370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solidFill>
            <a:srgbClr val="A5A5A5"/>
          </a:soli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DHCP Server</a:t>
            </a:r>
            <a:endParaRPr/>
          </a:p>
        </p:txBody>
      </p:sp>
      <p:cxnSp>
        <p:nvCxnSpPr>
          <p:cNvPr id="658" name="Google Shape;658;p46"/>
          <p:cNvCxnSpPr/>
          <p:nvPr/>
        </p:nvCxnSpPr>
        <p:spPr>
          <a:xfrm flipH="1">
            <a:off x="8124395" y="3960538"/>
            <a:ext cx="785088" cy="965891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59" name="Google Shape;659;p46"/>
          <p:cNvSpPr/>
          <p:nvPr/>
        </p:nvSpPr>
        <p:spPr>
          <a:xfrm>
            <a:off x="3748563" y="2649837"/>
            <a:ext cx="909832" cy="165712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2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0" name="Google Shape;660;p46"/>
          <p:cNvSpPr txBox="1"/>
          <p:nvPr/>
        </p:nvSpPr>
        <p:spPr>
          <a:xfrm>
            <a:off x="381000" y="1777715"/>
            <a:ext cx="62128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 Devices send out DHCP Discover Packets to 255.255.255.255</a:t>
            </a:r>
            <a:endParaRPr/>
          </a:p>
        </p:txBody>
      </p:sp>
      <p:sp>
        <p:nvSpPr>
          <p:cNvPr id="661" name="Google Shape;661;p46"/>
          <p:cNvSpPr/>
          <p:nvPr/>
        </p:nvSpPr>
        <p:spPr>
          <a:xfrm rot="-1754583">
            <a:off x="4516787" y="3969906"/>
            <a:ext cx="4028661" cy="471254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2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DHCP Discover Forwarded</a:t>
            </a:r>
            <a:endParaRPr/>
          </a:p>
        </p:txBody>
      </p:sp>
      <p:sp>
        <p:nvSpPr>
          <p:cNvPr id="662" name="Google Shape;662;p46"/>
          <p:cNvSpPr/>
          <p:nvPr/>
        </p:nvSpPr>
        <p:spPr>
          <a:xfrm rot="9067482">
            <a:off x="5307046" y="5250393"/>
            <a:ext cx="4028661" cy="471254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2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 thruBlk="1"/>
  </p:transition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47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Phone Provisioning Servers</a:t>
            </a:r>
            <a:endParaRPr/>
          </a:p>
        </p:txBody>
      </p:sp>
      <p:sp>
        <p:nvSpPr>
          <p:cNvPr id="668" name="Google Shape;668;p47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IP “endpoints” can be manually configured or their configuration settings can be centralized managed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Typically IP Phones need to obtain: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IP Address details from a DHCP Server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Learn the location of a Provisioning Server – TFP or FTP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Learn the location of the IP PBX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EdgeMarc can provide IP Phones with all these details using the built in DHCP server and can even act as a provisioning server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48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Phone Provisioning Servers</a:t>
            </a:r>
            <a:endParaRPr/>
          </a:p>
        </p:txBody>
      </p:sp>
      <p:pic>
        <p:nvPicPr>
          <p:cNvPr id="674" name="Google Shape;674;p4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7151" y="1175492"/>
            <a:ext cx="979189" cy="90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" name="Google Shape;675;p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65815" y="3375256"/>
            <a:ext cx="3545228" cy="644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" name="Google Shape;676;p4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2878" y="2549621"/>
            <a:ext cx="3856114" cy="445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" name="Google Shape;677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25529" y="1168236"/>
            <a:ext cx="979189" cy="90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" name="Google Shape;678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01340" y="1179346"/>
            <a:ext cx="979189" cy="90237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9" name="Google Shape;679;p48"/>
          <p:cNvCxnSpPr/>
          <p:nvPr/>
        </p:nvCxnSpPr>
        <p:spPr>
          <a:xfrm>
            <a:off x="1733584" y="2056882"/>
            <a:ext cx="1233941" cy="637087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80" name="Google Shape;680;p48"/>
          <p:cNvCxnSpPr>
            <a:stCxn id="678" idx="2"/>
          </p:cNvCxnSpPr>
          <p:nvPr/>
        </p:nvCxnSpPr>
        <p:spPr>
          <a:xfrm>
            <a:off x="2590935" y="2081724"/>
            <a:ext cx="753300" cy="4938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81" name="Google Shape;681;p48"/>
          <p:cNvCxnSpPr/>
          <p:nvPr/>
        </p:nvCxnSpPr>
        <p:spPr>
          <a:xfrm>
            <a:off x="3830277" y="1991356"/>
            <a:ext cx="54121" cy="584189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82" name="Google Shape;682;p48"/>
          <p:cNvCxnSpPr/>
          <p:nvPr/>
        </p:nvCxnSpPr>
        <p:spPr>
          <a:xfrm flipH="1">
            <a:off x="1854867" y="2920072"/>
            <a:ext cx="1454563" cy="657383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83" name="Google Shape;683;p48"/>
          <p:cNvSpPr/>
          <p:nvPr/>
        </p:nvSpPr>
        <p:spPr>
          <a:xfrm>
            <a:off x="5400095" y="3401145"/>
            <a:ext cx="2597426" cy="1126434"/>
          </a:xfrm>
          <a:prstGeom prst="cloud">
            <a:avLst/>
          </a:prstGeom>
          <a:solidFill>
            <a:schemeClr val="accent1"/>
          </a:solidFill>
          <a:ln cap="flat" cmpd="sng" w="12700">
            <a:solidFill>
              <a:srgbClr val="0940B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WAN</a:t>
            </a:r>
            <a:endParaRPr/>
          </a:p>
        </p:txBody>
      </p:sp>
      <p:cxnSp>
        <p:nvCxnSpPr>
          <p:cNvPr id="684" name="Google Shape;684;p48"/>
          <p:cNvCxnSpPr/>
          <p:nvPr/>
        </p:nvCxnSpPr>
        <p:spPr>
          <a:xfrm>
            <a:off x="2738429" y="3822450"/>
            <a:ext cx="2986510" cy="32548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685" name="Google Shape;685;p4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523612" y="3369539"/>
            <a:ext cx="805513" cy="1120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" name="Google Shape;686;p4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523612" y="2248879"/>
            <a:ext cx="805513" cy="1120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" name="Google Shape;687;p4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517154" y="1156456"/>
            <a:ext cx="805513" cy="1120660"/>
          </a:xfrm>
          <a:prstGeom prst="rect">
            <a:avLst/>
          </a:prstGeom>
          <a:noFill/>
          <a:ln>
            <a:noFill/>
          </a:ln>
        </p:spPr>
      </p:pic>
      <p:sp>
        <p:nvSpPr>
          <p:cNvPr id="688" name="Google Shape;688;p48"/>
          <p:cNvSpPr/>
          <p:nvPr/>
        </p:nvSpPr>
        <p:spPr>
          <a:xfrm>
            <a:off x="9543983" y="2277116"/>
            <a:ext cx="1772536" cy="83370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gradFill>
            <a:gsLst>
              <a:gs pos="0">
                <a:srgbClr val="FF8047"/>
              </a:gs>
              <a:gs pos="50000">
                <a:srgbClr val="FF6F00"/>
              </a:gs>
              <a:gs pos="100000">
                <a:srgbClr val="E36000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FTP Provisioning Server</a:t>
            </a:r>
            <a:endParaRPr/>
          </a:p>
        </p:txBody>
      </p:sp>
      <p:sp>
        <p:nvSpPr>
          <p:cNvPr id="689" name="Google Shape;689;p48"/>
          <p:cNvSpPr/>
          <p:nvPr/>
        </p:nvSpPr>
        <p:spPr>
          <a:xfrm>
            <a:off x="9543983" y="3405597"/>
            <a:ext cx="1772536" cy="83370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gradFill>
            <a:gsLst>
              <a:gs pos="0">
                <a:srgbClr val="FF8047"/>
              </a:gs>
              <a:gs pos="50000">
                <a:srgbClr val="FF6F00"/>
              </a:gs>
              <a:gs pos="100000">
                <a:srgbClr val="E36000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DHCP Server</a:t>
            </a:r>
            <a:endParaRPr/>
          </a:p>
        </p:txBody>
      </p:sp>
      <p:pic>
        <p:nvPicPr>
          <p:cNvPr id="690" name="Google Shape;690;p4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535587" y="4527579"/>
            <a:ext cx="799055" cy="1120660"/>
          </a:xfrm>
          <a:prstGeom prst="rect">
            <a:avLst/>
          </a:prstGeom>
          <a:noFill/>
          <a:ln>
            <a:noFill/>
          </a:ln>
        </p:spPr>
      </p:pic>
      <p:sp>
        <p:nvSpPr>
          <p:cNvPr id="691" name="Google Shape;691;p48"/>
          <p:cNvSpPr/>
          <p:nvPr/>
        </p:nvSpPr>
        <p:spPr>
          <a:xfrm>
            <a:off x="9543983" y="1168236"/>
            <a:ext cx="1772536" cy="83370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gradFill>
            <a:gsLst>
              <a:gs pos="0">
                <a:srgbClr val="FF8047"/>
              </a:gs>
              <a:gs pos="50000">
                <a:srgbClr val="FF6F00"/>
              </a:gs>
              <a:gs pos="100000">
                <a:srgbClr val="E36000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IP PBX / SIP Server</a:t>
            </a:r>
            <a:endParaRPr/>
          </a:p>
        </p:txBody>
      </p:sp>
      <p:sp>
        <p:nvSpPr>
          <p:cNvPr id="692" name="Google Shape;692;p48"/>
          <p:cNvSpPr/>
          <p:nvPr/>
        </p:nvSpPr>
        <p:spPr>
          <a:xfrm>
            <a:off x="9543983" y="4534078"/>
            <a:ext cx="1772536" cy="833706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gradFill>
            <a:gsLst>
              <a:gs pos="0">
                <a:srgbClr val="FF8047"/>
              </a:gs>
              <a:gs pos="50000">
                <a:srgbClr val="FF6F00"/>
              </a:gs>
              <a:gs pos="100000">
                <a:srgbClr val="E36000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DNS Server</a:t>
            </a:r>
            <a:endParaRPr/>
          </a:p>
        </p:txBody>
      </p:sp>
      <p:cxnSp>
        <p:nvCxnSpPr>
          <p:cNvPr id="693" name="Google Shape;693;p48"/>
          <p:cNvCxnSpPr>
            <a:stCxn id="687" idx="1"/>
          </p:cNvCxnSpPr>
          <p:nvPr/>
        </p:nvCxnSpPr>
        <p:spPr>
          <a:xfrm flipH="1">
            <a:off x="7500754" y="1716786"/>
            <a:ext cx="1016400" cy="16845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94" name="Google Shape;694;p48"/>
          <p:cNvCxnSpPr/>
          <p:nvPr/>
        </p:nvCxnSpPr>
        <p:spPr>
          <a:xfrm flipH="1">
            <a:off x="7832035" y="2693969"/>
            <a:ext cx="685119" cy="883486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95" name="Google Shape;695;p48"/>
          <p:cNvCxnSpPr>
            <a:stCxn id="685" idx="1"/>
            <a:endCxn id="683" idx="0"/>
          </p:cNvCxnSpPr>
          <p:nvPr/>
        </p:nvCxnSpPr>
        <p:spPr>
          <a:xfrm flipH="1">
            <a:off x="7995312" y="3929869"/>
            <a:ext cx="528300" cy="345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96" name="Google Shape;696;p48"/>
          <p:cNvCxnSpPr>
            <a:stCxn id="690" idx="1"/>
          </p:cNvCxnSpPr>
          <p:nvPr/>
        </p:nvCxnSpPr>
        <p:spPr>
          <a:xfrm rot="10800000">
            <a:off x="7699487" y="4239209"/>
            <a:ext cx="836100" cy="848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  <p:transition>
    <p:fade thruBlk="1"/>
  </p:transition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49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Multi-LAN deployment</a:t>
            </a:r>
            <a:endParaRPr/>
          </a:p>
        </p:txBody>
      </p:sp>
      <p:grpSp>
        <p:nvGrpSpPr>
          <p:cNvPr id="702" name="Google Shape;702;p49"/>
          <p:cNvGrpSpPr/>
          <p:nvPr/>
        </p:nvGrpSpPr>
        <p:grpSpPr>
          <a:xfrm>
            <a:off x="381000" y="1156456"/>
            <a:ext cx="10935519" cy="4772011"/>
            <a:chOff x="381000" y="1156456"/>
            <a:chExt cx="10935519" cy="4772011"/>
          </a:xfrm>
        </p:grpSpPr>
        <p:pic>
          <p:nvPicPr>
            <p:cNvPr id="703" name="Google Shape;703;p4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81000" y="4787850"/>
              <a:ext cx="3191665" cy="5799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4" name="Google Shape;704;p4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81000" y="3115630"/>
              <a:ext cx="3191665" cy="5799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5" name="Google Shape;705;p4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94509" y="1446838"/>
              <a:ext cx="3191665" cy="5799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6" name="Google Shape;706;p49"/>
            <p:cNvSpPr/>
            <p:nvPr/>
          </p:nvSpPr>
          <p:spPr>
            <a:xfrm>
              <a:off x="4201270" y="2499462"/>
              <a:ext cx="3829879" cy="2034616"/>
            </a:xfrm>
            <a:prstGeom prst="cloud">
              <a:avLst/>
            </a:prstGeom>
            <a:solidFill>
              <a:schemeClr val="accent1"/>
            </a:solidFill>
            <a:ln cap="flat" cmpd="sng" w="12700">
              <a:solidFill>
                <a:srgbClr val="0940B7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WAN</a:t>
              </a:r>
              <a:endParaRPr/>
            </a:p>
          </p:txBody>
        </p:sp>
        <p:pic>
          <p:nvPicPr>
            <p:cNvPr id="707" name="Google Shape;707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8523612" y="3369539"/>
              <a:ext cx="805513" cy="11206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8" name="Google Shape;708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8523612" y="2248879"/>
              <a:ext cx="805513" cy="11206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9" name="Google Shape;709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8517154" y="1156456"/>
              <a:ext cx="805513" cy="11206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10" name="Google Shape;710;p49"/>
            <p:cNvSpPr/>
            <p:nvPr/>
          </p:nvSpPr>
          <p:spPr>
            <a:xfrm>
              <a:off x="9543983" y="2277116"/>
              <a:ext cx="1772536" cy="83370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close/>
                </a:path>
                <a:path extrusionOk="0" fill="none" h="120000" w="120000">
                  <a:moveTo>
                    <a:pt x="-10000" y="22500"/>
                  </a:moveTo>
                  <a:lnTo>
                    <a:pt x="-46000" y="135000"/>
                  </a:lnTo>
                </a:path>
              </a:pathLst>
            </a:custGeom>
            <a:gradFill>
              <a:gsLst>
                <a:gs pos="0">
                  <a:srgbClr val="FF8047"/>
                </a:gs>
                <a:gs pos="50000">
                  <a:srgbClr val="FF6F00"/>
                </a:gs>
                <a:gs pos="100000">
                  <a:srgbClr val="E36000"/>
                </a:gs>
              </a:gsLst>
              <a:lin ang="5400000" scaled="0"/>
            </a:gradFill>
            <a:ln>
              <a:noFill/>
            </a:ln>
            <a:effectLst>
              <a:outerShdw blurRad="57150" rotWithShape="0" algn="ctr" dir="5400000" dist="19050">
                <a:srgbClr val="000000">
                  <a:alpha val="62745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FTP Provisioning Server</a:t>
              </a:r>
              <a:endParaRPr/>
            </a:p>
          </p:txBody>
        </p:sp>
        <p:sp>
          <p:nvSpPr>
            <p:cNvPr id="711" name="Google Shape;711;p49"/>
            <p:cNvSpPr/>
            <p:nvPr/>
          </p:nvSpPr>
          <p:spPr>
            <a:xfrm>
              <a:off x="9543983" y="3405597"/>
              <a:ext cx="1772536" cy="83370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close/>
                </a:path>
                <a:path extrusionOk="0" fill="none" h="120000" w="120000">
                  <a:moveTo>
                    <a:pt x="-10000" y="22500"/>
                  </a:moveTo>
                  <a:lnTo>
                    <a:pt x="-46000" y="135000"/>
                  </a:lnTo>
                </a:path>
              </a:pathLst>
            </a:custGeom>
            <a:gradFill>
              <a:gsLst>
                <a:gs pos="0">
                  <a:srgbClr val="FF8047"/>
                </a:gs>
                <a:gs pos="50000">
                  <a:srgbClr val="FF6F00"/>
                </a:gs>
                <a:gs pos="100000">
                  <a:srgbClr val="E36000"/>
                </a:gs>
              </a:gsLst>
              <a:lin ang="5400000" scaled="0"/>
            </a:gradFill>
            <a:ln>
              <a:noFill/>
            </a:ln>
            <a:effectLst>
              <a:outerShdw blurRad="57150" rotWithShape="0" algn="ctr" dir="5400000" dist="19050">
                <a:srgbClr val="000000">
                  <a:alpha val="62745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DHCP Server</a:t>
              </a:r>
              <a:endParaRPr/>
            </a:p>
          </p:txBody>
        </p:sp>
        <p:pic>
          <p:nvPicPr>
            <p:cNvPr id="712" name="Google Shape;712;p4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8535587" y="4527579"/>
              <a:ext cx="799055" cy="11206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13" name="Google Shape;713;p49"/>
            <p:cNvSpPr/>
            <p:nvPr/>
          </p:nvSpPr>
          <p:spPr>
            <a:xfrm>
              <a:off x="9543983" y="1168236"/>
              <a:ext cx="1772536" cy="83370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close/>
                </a:path>
                <a:path extrusionOk="0" fill="none" h="120000" w="120000">
                  <a:moveTo>
                    <a:pt x="-10000" y="22500"/>
                  </a:moveTo>
                  <a:lnTo>
                    <a:pt x="-46000" y="135000"/>
                  </a:lnTo>
                </a:path>
              </a:pathLst>
            </a:custGeom>
            <a:gradFill>
              <a:gsLst>
                <a:gs pos="0">
                  <a:srgbClr val="FF8047"/>
                </a:gs>
                <a:gs pos="50000">
                  <a:srgbClr val="FF6F00"/>
                </a:gs>
                <a:gs pos="100000">
                  <a:srgbClr val="E36000"/>
                </a:gs>
              </a:gsLst>
              <a:lin ang="5400000" scaled="0"/>
            </a:gradFill>
            <a:ln>
              <a:noFill/>
            </a:ln>
            <a:effectLst>
              <a:outerShdw blurRad="57150" rotWithShape="0" algn="ctr" dir="5400000" dist="19050">
                <a:srgbClr val="000000">
                  <a:alpha val="62745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IP PBX / SIP Server</a:t>
              </a:r>
              <a:endParaRPr/>
            </a:p>
          </p:txBody>
        </p:sp>
        <p:sp>
          <p:nvSpPr>
            <p:cNvPr id="714" name="Google Shape;714;p49"/>
            <p:cNvSpPr/>
            <p:nvPr/>
          </p:nvSpPr>
          <p:spPr>
            <a:xfrm>
              <a:off x="9543983" y="4534078"/>
              <a:ext cx="1772536" cy="83370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close/>
                </a:path>
                <a:path extrusionOk="0" fill="none" h="120000" w="120000">
                  <a:moveTo>
                    <a:pt x="-10000" y="22500"/>
                  </a:moveTo>
                  <a:lnTo>
                    <a:pt x="-46000" y="135000"/>
                  </a:lnTo>
                </a:path>
              </a:pathLst>
            </a:custGeom>
            <a:gradFill>
              <a:gsLst>
                <a:gs pos="0">
                  <a:srgbClr val="FF8047"/>
                </a:gs>
                <a:gs pos="50000">
                  <a:srgbClr val="FF6F00"/>
                </a:gs>
                <a:gs pos="100000">
                  <a:srgbClr val="E36000"/>
                </a:gs>
              </a:gsLst>
              <a:lin ang="5400000" scaled="0"/>
            </a:gradFill>
            <a:ln>
              <a:noFill/>
            </a:ln>
            <a:effectLst>
              <a:outerShdw blurRad="57150" rotWithShape="0" algn="ctr" dir="5400000" dist="19050">
                <a:srgbClr val="000000">
                  <a:alpha val="62745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DNS Server</a:t>
              </a:r>
              <a:endParaRPr/>
            </a:p>
          </p:txBody>
        </p:sp>
        <p:cxnSp>
          <p:nvCxnSpPr>
            <p:cNvPr id="715" name="Google Shape;715;p49"/>
            <p:cNvCxnSpPr/>
            <p:nvPr/>
          </p:nvCxnSpPr>
          <p:spPr>
            <a:xfrm>
              <a:off x="2100999" y="1842052"/>
              <a:ext cx="2934827" cy="1126435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16" name="Google Shape;716;p49"/>
            <p:cNvCxnSpPr/>
            <p:nvPr/>
          </p:nvCxnSpPr>
          <p:spPr>
            <a:xfrm>
              <a:off x="2100999" y="3405597"/>
              <a:ext cx="2563766" cy="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17" name="Google Shape;717;p49"/>
            <p:cNvCxnSpPr/>
            <p:nvPr/>
          </p:nvCxnSpPr>
          <p:spPr>
            <a:xfrm flipH="1" rot="10800000">
              <a:off x="1990341" y="3929869"/>
              <a:ext cx="2714181" cy="1147948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18" name="Google Shape;718;p49"/>
            <p:cNvCxnSpPr/>
            <p:nvPr/>
          </p:nvCxnSpPr>
          <p:spPr>
            <a:xfrm flipH="1">
              <a:off x="7527235" y="1987150"/>
              <a:ext cx="1008352" cy="706819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19" name="Google Shape;719;p49"/>
            <p:cNvCxnSpPr>
              <a:stCxn id="708" idx="1"/>
            </p:cNvCxnSpPr>
            <p:nvPr/>
          </p:nvCxnSpPr>
          <p:spPr>
            <a:xfrm flipH="1">
              <a:off x="7908912" y="2809209"/>
              <a:ext cx="614700" cy="3015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20" name="Google Shape;720;p49"/>
            <p:cNvCxnSpPr>
              <a:stCxn id="707" idx="1"/>
              <a:endCxn id="706" idx="0"/>
            </p:cNvCxnSpPr>
            <p:nvPr/>
          </p:nvCxnSpPr>
          <p:spPr>
            <a:xfrm rot="10800000">
              <a:off x="8028012" y="3516769"/>
              <a:ext cx="495600" cy="4131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21" name="Google Shape;721;p49"/>
            <p:cNvCxnSpPr/>
            <p:nvPr/>
          </p:nvCxnSpPr>
          <p:spPr>
            <a:xfrm rot="10800000">
              <a:off x="7765774" y="3970398"/>
              <a:ext cx="769813" cy="123925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722" name="Google Shape;722;p49"/>
            <p:cNvSpPr txBox="1"/>
            <p:nvPr/>
          </p:nvSpPr>
          <p:spPr>
            <a:xfrm>
              <a:off x="695937" y="2200155"/>
              <a:ext cx="1103635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San Diego</a:t>
              </a:r>
              <a:endParaRPr/>
            </a:p>
          </p:txBody>
        </p:sp>
        <p:sp>
          <p:nvSpPr>
            <p:cNvPr id="723" name="Google Shape;723;p49"/>
            <p:cNvSpPr txBox="1"/>
            <p:nvPr/>
          </p:nvSpPr>
          <p:spPr>
            <a:xfrm>
              <a:off x="682727" y="3857835"/>
              <a:ext cx="912237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Chicago</a:t>
              </a:r>
              <a:endParaRPr/>
            </a:p>
          </p:txBody>
        </p:sp>
        <p:sp>
          <p:nvSpPr>
            <p:cNvPr id="724" name="Google Shape;724;p49"/>
            <p:cNvSpPr txBox="1"/>
            <p:nvPr/>
          </p:nvSpPr>
          <p:spPr>
            <a:xfrm>
              <a:off x="795130" y="5559135"/>
              <a:ext cx="799834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Tampa</a:t>
              </a:r>
              <a:endParaRPr/>
            </a:p>
          </p:txBody>
        </p:sp>
      </p:grpSp>
    </p:spTree>
  </p:cSld>
  <p:clrMapOvr>
    <a:masterClrMapping/>
  </p:clrMapOvr>
  <p:transition>
    <p:fade thruBlk="1"/>
  </p:transition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50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Review</a:t>
            </a:r>
            <a:endParaRPr/>
          </a:p>
        </p:txBody>
      </p:sp>
      <p:sp>
        <p:nvSpPr>
          <p:cNvPr id="730" name="Google Shape;730;p50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EdgeMarc provides the “glue” that allows clients to grow multi-location VoIP infrastructure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EdgeMarc’s flexible features allow it to function as several critical VoIP support servers such as DHCP &amp; FTP Provisioning, or work with external servers to support LAN VoIP devices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51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1.2: Deploying Edgemarc - Questions</a:t>
            </a:r>
            <a:endParaRPr/>
          </a:p>
        </p:txBody>
      </p:sp>
      <p:sp>
        <p:nvSpPr>
          <p:cNvPr id="736" name="Google Shape;736;p51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14350" lvl="0" marL="5143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Can you deploy IP Phones “without” using a TFP or FTP provisioning server?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What is the difference between a DCHP Server and DHCP Relay?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Can EdgeMarc act as a DHCP Relay?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Can EdgeMarc as a DHCP Relay AND a DHCP Server at the same time?  Why/Why not?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52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1.3: Introduction to EdgeView Service Control Center</a:t>
            </a:r>
            <a:br>
              <a:rPr lang="en-US"/>
            </a:br>
            <a:endParaRPr/>
          </a:p>
        </p:txBody>
      </p:sp>
      <p:sp>
        <p:nvSpPr>
          <p:cNvPr id="742" name="Google Shape;742;p52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/>
            </a:pPr>
            <a:r>
              <a:rPr lang="en-US"/>
              <a:t>Overview of Network Edge Orchestration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/>
            </a:pPr>
            <a:r>
              <a:rPr lang="en-US"/>
              <a:t>What can you do with EdgeView?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/>
            </a:pPr>
            <a:r>
              <a:rPr lang="en-US"/>
              <a:t>Managing EMs &amp; other VoIP devices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/>
            </a:pPr>
            <a:r>
              <a:rPr lang="en-US"/>
              <a:t>Analytics &amp; Troubleshooting capabilities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/>
            </a:pPr>
            <a:r>
              <a:rPr lang="en-US"/>
              <a:t>Typical deployment models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53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1.3: EdgeView Introduction</a:t>
            </a:r>
            <a:endParaRPr/>
          </a:p>
        </p:txBody>
      </p:sp>
      <p:sp>
        <p:nvSpPr>
          <p:cNvPr id="748" name="Google Shape;748;p53"/>
          <p:cNvSpPr txBox="1"/>
          <p:nvPr>
            <p:ph idx="1" type="body"/>
          </p:nvPr>
        </p:nvSpPr>
        <p:spPr>
          <a:xfrm>
            <a:off x="381001" y="1246041"/>
            <a:ext cx="3568148" cy="48644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Centralized server to manage every aspect of dispersed EdgeMarcs &amp; their associated VoIP servers / end points</a:t>
            </a:r>
            <a:endParaRPr/>
          </a:p>
        </p:txBody>
      </p:sp>
      <p:pic>
        <p:nvPicPr>
          <p:cNvPr id="749" name="Google Shape;749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49150" y="1119054"/>
            <a:ext cx="8021318" cy="45959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55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54"/>
          <p:cNvSpPr txBox="1"/>
          <p:nvPr>
            <p:ph idx="1" type="body"/>
          </p:nvPr>
        </p:nvSpPr>
        <p:spPr>
          <a:xfrm>
            <a:off x="516835" y="1206871"/>
            <a:ext cx="9693965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5242" lvl="0" marL="3968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5"/>
              <a:buChar char="•"/>
            </a:pPr>
            <a:r>
              <a:rPr lang="en-US" sz="2220">
                <a:solidFill>
                  <a:schemeClr val="dk1"/>
                </a:solidFill>
              </a:rPr>
              <a:t>EdgeView is an Element Management System enabling:</a:t>
            </a:r>
            <a:endParaRPr/>
          </a:p>
          <a:p>
            <a:pPr indent="-228600" lvl="0" marL="38100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>
                <a:solidFill>
                  <a:schemeClr val="dk1"/>
                </a:solidFill>
              </a:rPr>
              <a:t>EdgeMarc, EdgeConnect and IP phone management</a:t>
            </a:r>
            <a:endParaRPr/>
          </a:p>
          <a:p>
            <a:pPr indent="-342900" lvl="1" marL="7874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>
                <a:solidFill>
                  <a:schemeClr val="dk1"/>
                </a:solidFill>
              </a:rPr>
              <a:t>Backup and push configuration, upgrade for one or a population</a:t>
            </a:r>
            <a:endParaRPr/>
          </a:p>
          <a:p>
            <a:pPr indent="-228600" lvl="0" marL="38100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>
                <a:solidFill>
                  <a:schemeClr val="dk1"/>
                </a:solidFill>
              </a:rPr>
              <a:t>Visibility to all voice and data traffic</a:t>
            </a:r>
            <a:endParaRPr/>
          </a:p>
          <a:p>
            <a:pPr indent="-228600" lvl="0" marL="38100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>
                <a:solidFill>
                  <a:schemeClr val="dk1"/>
                </a:solidFill>
              </a:rPr>
              <a:t>MOS LAN side and WAN side analysis</a:t>
            </a:r>
            <a:endParaRPr/>
          </a:p>
          <a:p>
            <a:pPr indent="-228600" lvl="0" marL="38100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>
                <a:solidFill>
                  <a:schemeClr val="dk1"/>
                </a:solidFill>
              </a:rPr>
              <a:t>Real-time alerts/notifications</a:t>
            </a:r>
            <a:endParaRPr/>
          </a:p>
          <a:p>
            <a:pPr indent="-228600" lvl="0" marL="38100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>
                <a:solidFill>
                  <a:schemeClr val="dk1"/>
                </a:solidFill>
              </a:rPr>
              <a:t>Remote troubleshooting</a:t>
            </a:r>
            <a:endParaRPr/>
          </a:p>
          <a:p>
            <a:pPr indent="-228600" lvl="0" marL="38100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>
                <a:solidFill>
                  <a:schemeClr val="dk1"/>
                </a:solidFill>
              </a:rPr>
              <a:t>Fault isolation and reporting</a:t>
            </a:r>
            <a:endParaRPr/>
          </a:p>
          <a:p>
            <a:pPr indent="-228600" lvl="0" marL="381000" rtl="0" algn="l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>
                <a:solidFill>
                  <a:schemeClr val="dk1"/>
                </a:solidFill>
              </a:rPr>
              <a:t>Automated provisioning</a:t>
            </a:r>
            <a:endParaRPr/>
          </a:p>
          <a:p>
            <a:pPr indent="-342900" lvl="1" marL="7874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>
                <a:solidFill>
                  <a:schemeClr val="dk1"/>
                </a:solidFill>
              </a:rPr>
              <a:t>IP phones with Plug &amp; Dial</a:t>
            </a:r>
            <a:endParaRPr/>
          </a:p>
          <a:p>
            <a:pPr indent="-342900" lvl="1" marL="7874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>
                <a:solidFill>
                  <a:schemeClr val="dk1"/>
                </a:solidFill>
              </a:rPr>
              <a:t>EdgeMarc &amp; EdgeConnect</a:t>
            </a:r>
            <a:endParaRPr sz="2220">
              <a:solidFill>
                <a:schemeClr val="dk1"/>
              </a:solidFill>
            </a:endParaRPr>
          </a:p>
          <a:p>
            <a:pPr indent="-342900" lvl="1" marL="7874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>
                <a:solidFill>
                  <a:schemeClr val="dk1"/>
                </a:solidFill>
              </a:rPr>
              <a:t>Inter multisite VPN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590"/>
              <a:buNone/>
            </a:pPr>
            <a:r>
              <a:t/>
            </a:r>
            <a:endParaRPr sz="2590"/>
          </a:p>
        </p:txBody>
      </p:sp>
      <p:pic>
        <p:nvPicPr>
          <p:cNvPr id="757" name="Google Shape;757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86330" y="2478157"/>
            <a:ext cx="4980337" cy="3695503"/>
          </a:xfrm>
          <a:prstGeom prst="rect">
            <a:avLst/>
          </a:prstGeom>
          <a:noFill/>
          <a:ln>
            <a:noFill/>
          </a:ln>
        </p:spPr>
      </p:pic>
      <p:sp>
        <p:nvSpPr>
          <p:cNvPr id="758" name="Google Shape;758;p54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1.3: EdgeView Capabilities</a:t>
            </a:r>
            <a:endParaRPr/>
          </a:p>
        </p:txBody>
      </p:sp>
    </p:spTree>
  </p:cSld>
  <p:clrMapOvr>
    <a:masterClrMapping/>
  </p:clrMapOvr>
  <p:transition spd="slow">
    <p:fade thruBlk="1"/>
  </p:transition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55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1.3: EdgeView Deployment Model</a:t>
            </a:r>
            <a:br>
              <a:rPr lang="en-US"/>
            </a:br>
            <a:endParaRPr/>
          </a:p>
        </p:txBody>
      </p:sp>
      <p:sp>
        <p:nvSpPr>
          <p:cNvPr id="764" name="Google Shape;764;p55"/>
          <p:cNvSpPr txBox="1"/>
          <p:nvPr>
            <p:ph idx="1" type="body"/>
          </p:nvPr>
        </p:nvSpPr>
        <p:spPr>
          <a:xfrm>
            <a:off x="381000" y="1246041"/>
            <a:ext cx="4029992" cy="49273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Cloud / WAN based deployment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One centralized server able to communicate with many EdgeMarcs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Can manage / monitor EdgeMarcs &amp; their local VoIP Equipment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</a:pPr>
            <a:r>
              <a:t/>
            </a:r>
            <a:endParaRPr/>
          </a:p>
        </p:txBody>
      </p:sp>
      <p:grpSp>
        <p:nvGrpSpPr>
          <p:cNvPr id="765" name="Google Shape;765;p55"/>
          <p:cNvGrpSpPr/>
          <p:nvPr/>
        </p:nvGrpSpPr>
        <p:grpSpPr>
          <a:xfrm>
            <a:off x="4410992" y="1246041"/>
            <a:ext cx="7400008" cy="4717437"/>
            <a:chOff x="381000" y="1446838"/>
            <a:chExt cx="9144254" cy="4481629"/>
          </a:xfrm>
        </p:grpSpPr>
        <p:pic>
          <p:nvPicPr>
            <p:cNvPr id="766" name="Google Shape;766;p5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81000" y="4787850"/>
              <a:ext cx="3191665" cy="5799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7" name="Google Shape;767;p5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81000" y="3115630"/>
              <a:ext cx="3191665" cy="5799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8" name="Google Shape;768;p5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94509" y="1446838"/>
              <a:ext cx="3191665" cy="5799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69" name="Google Shape;769;p55"/>
            <p:cNvSpPr/>
            <p:nvPr/>
          </p:nvSpPr>
          <p:spPr>
            <a:xfrm>
              <a:off x="4201270" y="2499462"/>
              <a:ext cx="3829879" cy="2034616"/>
            </a:xfrm>
            <a:prstGeom prst="cloud">
              <a:avLst/>
            </a:prstGeom>
            <a:solidFill>
              <a:schemeClr val="accent1"/>
            </a:solidFill>
            <a:ln cap="flat" cmpd="sng" w="12700">
              <a:solidFill>
                <a:srgbClr val="0940B7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WAN</a:t>
              </a:r>
              <a:endParaRPr/>
            </a:p>
          </p:txBody>
        </p:sp>
        <p:pic>
          <p:nvPicPr>
            <p:cNvPr id="770" name="Google Shape;770;p5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661285" y="4787850"/>
              <a:ext cx="799055" cy="11206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71" name="Google Shape;771;p55"/>
            <p:cNvSpPr/>
            <p:nvPr/>
          </p:nvSpPr>
          <p:spPr>
            <a:xfrm>
              <a:off x="7606748" y="5367783"/>
              <a:ext cx="1918506" cy="45934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close/>
                </a:path>
                <a:path extrusionOk="0" fill="none" h="120000" w="120000">
                  <a:moveTo>
                    <a:pt x="-10000" y="22500"/>
                  </a:moveTo>
                  <a:lnTo>
                    <a:pt x="-46000" y="135000"/>
                  </a:lnTo>
                </a:path>
              </a:pathLst>
            </a:custGeom>
            <a:gradFill>
              <a:gsLst>
                <a:gs pos="0">
                  <a:srgbClr val="FF8047"/>
                </a:gs>
                <a:gs pos="50000">
                  <a:srgbClr val="FF6F00"/>
                </a:gs>
                <a:gs pos="100000">
                  <a:srgbClr val="E36000"/>
                </a:gs>
              </a:gsLst>
              <a:lin ang="5400000" scaled="0"/>
            </a:gradFill>
            <a:ln>
              <a:noFill/>
            </a:ln>
            <a:effectLst>
              <a:outerShdw blurRad="57150" rotWithShape="0" algn="ctr" dir="5400000" dist="19050">
                <a:srgbClr val="000000">
                  <a:alpha val="62745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EdgeView Server</a:t>
              </a:r>
              <a:endParaRPr/>
            </a:p>
          </p:txBody>
        </p:sp>
        <p:cxnSp>
          <p:nvCxnSpPr>
            <p:cNvPr id="772" name="Google Shape;772;p55"/>
            <p:cNvCxnSpPr/>
            <p:nvPr/>
          </p:nvCxnSpPr>
          <p:spPr>
            <a:xfrm>
              <a:off x="2100999" y="1842052"/>
              <a:ext cx="2934827" cy="1126435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73" name="Google Shape;773;p55"/>
            <p:cNvCxnSpPr/>
            <p:nvPr/>
          </p:nvCxnSpPr>
          <p:spPr>
            <a:xfrm>
              <a:off x="2100999" y="3405597"/>
              <a:ext cx="2563766" cy="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74" name="Google Shape;774;p55"/>
            <p:cNvCxnSpPr/>
            <p:nvPr/>
          </p:nvCxnSpPr>
          <p:spPr>
            <a:xfrm flipH="1" rot="10800000">
              <a:off x="1990341" y="3929869"/>
              <a:ext cx="2714181" cy="1147948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75" name="Google Shape;775;p55"/>
            <p:cNvCxnSpPr/>
            <p:nvPr/>
          </p:nvCxnSpPr>
          <p:spPr>
            <a:xfrm rot="10800000">
              <a:off x="5928956" y="4433597"/>
              <a:ext cx="769813" cy="123925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776" name="Google Shape;776;p55"/>
            <p:cNvSpPr txBox="1"/>
            <p:nvPr/>
          </p:nvSpPr>
          <p:spPr>
            <a:xfrm>
              <a:off x="695937" y="2200155"/>
              <a:ext cx="1103635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San Diego</a:t>
              </a:r>
              <a:endParaRPr/>
            </a:p>
          </p:txBody>
        </p:sp>
        <p:sp>
          <p:nvSpPr>
            <p:cNvPr id="777" name="Google Shape;777;p55"/>
            <p:cNvSpPr txBox="1"/>
            <p:nvPr/>
          </p:nvSpPr>
          <p:spPr>
            <a:xfrm>
              <a:off x="682727" y="3857835"/>
              <a:ext cx="912237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Chicago</a:t>
              </a:r>
              <a:endParaRPr/>
            </a:p>
          </p:txBody>
        </p:sp>
        <p:sp>
          <p:nvSpPr>
            <p:cNvPr id="778" name="Google Shape;778;p55"/>
            <p:cNvSpPr txBox="1"/>
            <p:nvPr/>
          </p:nvSpPr>
          <p:spPr>
            <a:xfrm>
              <a:off x="795130" y="5559135"/>
              <a:ext cx="799834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Tampa</a:t>
              </a:r>
              <a:endParaRPr/>
            </a:p>
          </p:txBody>
        </p:sp>
      </p:grp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1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Module 1.0: Performance Objectives</a:t>
            </a:r>
            <a:endParaRPr/>
          </a:p>
        </p:txBody>
      </p:sp>
      <p:sp>
        <p:nvSpPr>
          <p:cNvPr id="165" name="Google Shape;165;p11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14350" lvl="0" marL="5143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Acquire an understanding of EWN product line and explore LAN / WAN deployments.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Gain an awareness of EdgeMarc, EdgeView, and the concept of Network Edge Orchestration.  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Participate in classroom lab configuration familiarization. 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Develop Hands on experience with the Wireshark protocol analyzer. 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82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p56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1.3: EdgeView Review</a:t>
            </a:r>
            <a:endParaRPr/>
          </a:p>
        </p:txBody>
      </p:sp>
      <p:sp>
        <p:nvSpPr>
          <p:cNvPr id="784" name="Google Shape;784;p56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EdgeView Service Control Center offers Service Providers &amp; large enterprise clients with the ability to monitor and manage all deployed EdgeMarcs and associated VoIP Equipment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EdgeView Server and Report Server now deployed as Virtual Machines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57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1.3: EdgeView Questions</a:t>
            </a:r>
            <a:endParaRPr/>
          </a:p>
        </p:txBody>
      </p:sp>
      <p:sp>
        <p:nvSpPr>
          <p:cNvPr id="790" name="Google Shape;790;p57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14350" lvl="0" marL="5143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Is EdgeView Service Control Center typically deployed in each client LAN?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What is MOS?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Can EdgeView provide Backup and Restore capability to all associated EdgeMarcs?  Bonus question – Does EdgeMarc have its own backup feature?  Which is “better”?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58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1.4: Product Manuals &amp; Knowledge Base</a:t>
            </a:r>
            <a:br>
              <a:rPr lang="en-US"/>
            </a:br>
            <a:endParaRPr/>
          </a:p>
        </p:txBody>
      </p:sp>
      <p:sp>
        <p:nvSpPr>
          <p:cNvPr id="796" name="Google Shape;796;p58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14350" lvl="0" marL="5143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Open &amp; review electronic copies of EM &amp; EV manuals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Access EWN Knowledge Base &amp; search for product manuals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Introduction to Edgewater technical support services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59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1.4: Open &amp; review electronic copies of EM &amp; EV manuals</a:t>
            </a:r>
            <a:br>
              <a:rPr lang="en-US"/>
            </a:br>
            <a:endParaRPr/>
          </a:p>
        </p:txBody>
      </p:sp>
      <p:sp>
        <p:nvSpPr>
          <p:cNvPr id="802" name="Google Shape;802;p59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All EdgeMarc devices use Edgewater “VOS” Voice Operating System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Review the EM 4700 hardware installation manual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Review the VOS 14.x manuals 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6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60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1.4: Access EWN Knowledge Base</a:t>
            </a:r>
            <a:endParaRPr/>
          </a:p>
        </p:txBody>
      </p:sp>
      <p:sp>
        <p:nvSpPr>
          <p:cNvPr id="808" name="Google Shape;808;p60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Visit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https://edgwaternetworks.com/kb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Edgewater maintains an excellent free Knowledge base site where you can find copies of all the latest product manuals and many helpful articles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Docs stored in pdf format, can be downloaded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Fully searchable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61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1.4: Edgewater technical support services</a:t>
            </a:r>
            <a:br>
              <a:rPr lang="en-US"/>
            </a:br>
            <a:endParaRPr/>
          </a:p>
        </p:txBody>
      </p:sp>
      <p:sp>
        <p:nvSpPr>
          <p:cNvPr id="814" name="Google Shape;814;p61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Char char="•"/>
            </a:pPr>
            <a:r>
              <a:rPr lang="en-US"/>
              <a:t>The Edgewater TAC support group focuses on resolving the interruption of voice services to your end users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Char char="•"/>
            </a:pPr>
            <a:r>
              <a:rPr lang="en-US"/>
              <a:t>The Edgewater System Engineering group supports you in your pre sales and lab certification activities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20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62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1.4: Technical Support – Gather Information</a:t>
            </a:r>
            <a:endParaRPr/>
          </a:p>
        </p:txBody>
      </p:sp>
      <p:sp>
        <p:nvSpPr>
          <p:cNvPr id="822" name="Google Shape;822;p62"/>
          <p:cNvSpPr txBox="1"/>
          <p:nvPr>
            <p:ph idx="1" type="body"/>
          </p:nvPr>
        </p:nvSpPr>
        <p:spPr>
          <a:xfrm>
            <a:off x="212035" y="1400683"/>
            <a:ext cx="11979965" cy="43143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9688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A summary of the environment.</a:t>
            </a:r>
            <a:endParaRPr/>
          </a:p>
          <a:p>
            <a:pPr indent="-457200" lvl="0" marL="496888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A precise statement of the symptom(s) you are experiencing.</a:t>
            </a:r>
            <a:endParaRPr/>
          </a:p>
          <a:p>
            <a:pPr indent="-457200" lvl="0" marL="496888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The steps you have already taken to troubleshoot the issue.</a:t>
            </a:r>
            <a:endParaRPr/>
          </a:p>
          <a:p>
            <a:pPr indent="-457200" lvl="0" marL="496888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The steps required to duplicate the issue.</a:t>
            </a:r>
            <a:endParaRPr/>
          </a:p>
          <a:p>
            <a:pPr indent="-457200" lvl="0" marL="496888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A sys_report from the affected box.</a:t>
            </a:r>
            <a:endParaRPr/>
          </a:p>
          <a:p>
            <a:pPr indent="-457200" lvl="0" marL="496888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Capture SIP signaling in a PCAP if necessary. We will cover these tasks later.</a:t>
            </a:r>
            <a:endParaRPr/>
          </a:p>
          <a:p>
            <a:pPr indent="-457200" lvl="0" marL="496888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A precise statement of what you are  asking support to help you with.</a:t>
            </a:r>
            <a:br>
              <a:rPr lang="en-US"/>
            </a:br>
            <a:endParaRPr/>
          </a:p>
        </p:txBody>
      </p:sp>
      <p:sp>
        <p:nvSpPr>
          <p:cNvPr id="823" name="Google Shape;823;p62"/>
          <p:cNvSpPr txBox="1"/>
          <p:nvPr/>
        </p:nvSpPr>
        <p:spPr>
          <a:xfrm>
            <a:off x="9671819" y="6383180"/>
            <a:ext cx="587019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Page </a:t>
            </a:r>
            <a:fld id="{00000000-1234-1234-1234-123412341234}" type="slidenum">
              <a:rPr lang="en-US" sz="1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1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>
    <p:fade thruBlk="1"/>
  </p:transition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63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1.4: Review</a:t>
            </a:r>
            <a:endParaRPr/>
          </a:p>
        </p:txBody>
      </p:sp>
      <p:sp>
        <p:nvSpPr>
          <p:cNvPr id="829" name="Google Shape;829;p63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Edgewater knowledge base is easily accessible and searchable.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Edgewater technical support services are here to help.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Gather up as much information as possible before contacting Edgewater Tech Support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64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1.4: Questions</a:t>
            </a:r>
            <a:endParaRPr/>
          </a:p>
        </p:txBody>
      </p:sp>
      <p:sp>
        <p:nvSpPr>
          <p:cNvPr id="835" name="Google Shape;835;p64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14350" lvl="0" marL="5143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Search the Edgewater Networks knowledge base for the latest VOS manuals for the EM 4700.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65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1.5: Classroom Lab Configuration</a:t>
            </a:r>
            <a:endParaRPr/>
          </a:p>
        </p:txBody>
      </p:sp>
      <p:sp>
        <p:nvSpPr>
          <p:cNvPr id="841" name="Google Shape;841;p65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The classroom lab is built using EM 4700 devices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Each group will run and control their own EdgeView Server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IP Phones may be provisioned manually, or using an FTP Provisioning Server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Asterisk IP PBX Servers are deployed for each group as either: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LAN based IP PBX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WAN based IP PBX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2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Module 1.0: Hands On Labs</a:t>
            </a:r>
            <a:endParaRPr/>
          </a:p>
        </p:txBody>
      </p:sp>
      <p:sp>
        <p:nvSpPr>
          <p:cNvPr id="171" name="Google Shape;171;p12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Lab 1: Product familiarization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Lab 2: Planning VoIP Deployment &amp; Setup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Lab 3: Classroom Lab Overview &amp; Familiarization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Lab 4: Capturing Network traffic with Wireshark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5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p66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1.5: Classroom - IP PBX LAN Side</a:t>
            </a:r>
            <a:endParaRPr/>
          </a:p>
        </p:txBody>
      </p:sp>
      <p:pic>
        <p:nvPicPr>
          <p:cNvPr id="847" name="Google Shape;847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5926" y="1059747"/>
            <a:ext cx="10020148" cy="55981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5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67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Module 1.0: Review</a:t>
            </a:r>
            <a:endParaRPr/>
          </a:p>
        </p:txBody>
      </p:sp>
      <p:sp>
        <p:nvSpPr>
          <p:cNvPr id="853" name="Google Shape;853;p67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Edgewater Networks is a technology leader in large scale, distributed VoIP deployments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EdgeMarc provides a robust feature set that allows clients to: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connect legacy equipment to their VoIP network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Secure VoIP infrastructure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en-US"/>
              <a:t>Manage and monitor all aspects of their VoIP network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VoIP standards allow multi-vendor equipment to operate together to provide “Full Duplex, Real Time” communications.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57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68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Module 1.0: Quiz</a:t>
            </a:r>
            <a:endParaRPr/>
          </a:p>
        </p:txBody>
      </p:sp>
      <p:sp>
        <p:nvSpPr>
          <p:cNvPr id="859" name="Google Shape;859;p68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14350" lvl="0" marL="5143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What year was Edgewater founded?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What model of EdgeMarc are we using in the classroom?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Can the EM 4700 support connectivity to a legacy PBX via an ISDN interface?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How do IP Phones connect at Layer 2?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Can EdgeView provide Backup &amp; Restore capability for registered EdgeMarcs?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What is SIP. What standards body is responsible for SIP?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Calibri"/>
              <a:buAutoNum type="arabicPeriod"/>
            </a:pPr>
            <a:r>
              <a:rPr lang="en-US"/>
              <a:t>Can SIP be transported over TLS?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3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Module 1.0: Lessons</a:t>
            </a:r>
            <a:endParaRPr/>
          </a:p>
        </p:txBody>
      </p:sp>
      <p:sp>
        <p:nvSpPr>
          <p:cNvPr id="177" name="Google Shape;177;p13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Lesson 1.1:	 Introduction to Company history and product line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Lesson 1.2: Overview of EdgeMarc Capabilities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Lesson 1.3: Introduction to EdgeView Service Control Center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800"/>
              <a:buChar char="•"/>
            </a:pPr>
            <a:r>
              <a:rPr lang="en-US"/>
              <a:t>Lesson 1.5: VoIP Core Concepts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1.1: Introduction to Company history and product line</a:t>
            </a:r>
            <a:br>
              <a:rPr lang="en-US"/>
            </a:br>
            <a:endParaRPr/>
          </a:p>
        </p:txBody>
      </p:sp>
      <p:sp>
        <p:nvSpPr>
          <p:cNvPr id="183" name="Google Shape;183;p14"/>
          <p:cNvSpPr txBox="1"/>
          <p:nvPr>
            <p:ph idx="1" type="body"/>
          </p:nvPr>
        </p:nvSpPr>
        <p:spPr>
          <a:xfrm>
            <a:off x="381000" y="1246041"/>
            <a:ext cx="11430000" cy="4409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/>
            </a:pPr>
            <a:r>
              <a:rPr lang="en-US"/>
              <a:t>Overview of the EWN Product Line &amp; History</a:t>
            </a:r>
            <a:endParaRPr/>
          </a:p>
          <a:p>
            <a:pPr indent="-4572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AutoNum type="arabicPeriod"/>
            </a:pPr>
            <a:r>
              <a:rPr lang="en-US"/>
              <a:t>The value of EdgeMarcs &amp; EdgeView as an integral part of every client architecture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5"/>
          <p:cNvSpPr txBox="1"/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Lesson 1.1:  Overview of EWN Product Line &amp; History</a:t>
            </a:r>
            <a:endParaRPr/>
          </a:p>
        </p:txBody>
      </p:sp>
      <p:pic>
        <p:nvPicPr>
          <p:cNvPr id="190" name="Google Shape;190;p1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9251" y="1299222"/>
            <a:ext cx="10939928" cy="44681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1" name="Google Shape;191;p15"/>
          <p:cNvGrpSpPr/>
          <p:nvPr/>
        </p:nvGrpSpPr>
        <p:grpSpPr>
          <a:xfrm>
            <a:off x="706440" y="2183352"/>
            <a:ext cx="4145779" cy="759267"/>
            <a:chOff x="344784" y="2876013"/>
            <a:chExt cx="4145779" cy="759267"/>
          </a:xfrm>
        </p:grpSpPr>
        <p:sp>
          <p:nvSpPr>
            <p:cNvPr id="192" name="Google Shape;192;p15"/>
            <p:cNvSpPr txBox="1"/>
            <p:nvPr/>
          </p:nvSpPr>
          <p:spPr>
            <a:xfrm>
              <a:off x="964928" y="2876013"/>
              <a:ext cx="3300007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founded in October 2002</a:t>
              </a:r>
              <a:r>
                <a:rPr b="1" lang="en-US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/>
            </a:p>
          </p:txBody>
        </p:sp>
        <p:cxnSp>
          <p:nvCxnSpPr>
            <p:cNvPr id="193" name="Google Shape;193;p15"/>
            <p:cNvCxnSpPr/>
            <p:nvPr/>
          </p:nvCxnSpPr>
          <p:spPr>
            <a:xfrm>
              <a:off x="882513" y="3292221"/>
              <a:ext cx="3608050" cy="4505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94" name="Google Shape;194;p15"/>
            <p:cNvSpPr/>
            <p:nvPr/>
          </p:nvSpPr>
          <p:spPr>
            <a:xfrm>
              <a:off x="961802" y="3296726"/>
              <a:ext cx="2388734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San Jose, California, USA</a:t>
              </a:r>
              <a:endParaRPr b="1"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344784" y="3031730"/>
              <a:ext cx="540889" cy="540889"/>
            </a:xfrm>
            <a:prstGeom prst="ellipse">
              <a:avLst/>
            </a:prstGeom>
            <a:noFill/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6" name="Google Shape;196;p15"/>
          <p:cNvGrpSpPr/>
          <p:nvPr/>
        </p:nvGrpSpPr>
        <p:grpSpPr>
          <a:xfrm>
            <a:off x="700137" y="3386829"/>
            <a:ext cx="4599391" cy="1006893"/>
            <a:chOff x="181474" y="2894745"/>
            <a:chExt cx="4599391" cy="1006893"/>
          </a:xfrm>
        </p:grpSpPr>
        <p:sp>
          <p:nvSpPr>
            <p:cNvPr id="197" name="Google Shape;197;p15"/>
            <p:cNvSpPr txBox="1"/>
            <p:nvPr/>
          </p:nvSpPr>
          <p:spPr>
            <a:xfrm>
              <a:off x="799168" y="2894745"/>
              <a:ext cx="3725030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Network Edge Orchestration</a:t>
              </a:r>
              <a:r>
                <a:rPr b="1" lang="en-US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/>
            </a:p>
          </p:txBody>
        </p:sp>
        <p:cxnSp>
          <p:nvCxnSpPr>
            <p:cNvPr id="198" name="Google Shape;198;p15"/>
            <p:cNvCxnSpPr/>
            <p:nvPr/>
          </p:nvCxnSpPr>
          <p:spPr>
            <a:xfrm flipH="1" rot="10800000">
              <a:off x="718090" y="3318848"/>
              <a:ext cx="4062775" cy="376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99" name="Google Shape;199;p15"/>
            <p:cNvSpPr/>
            <p:nvPr/>
          </p:nvSpPr>
          <p:spPr>
            <a:xfrm>
              <a:off x="806541" y="3316863"/>
              <a:ext cx="3646466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delivering real-time security, </a:t>
              </a:r>
              <a:br>
                <a:rPr lang="en-US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lang="en-US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service quality optimization and analytics </a:t>
              </a:r>
              <a:endParaRPr b="1"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181474" y="3054073"/>
              <a:ext cx="540889" cy="540889"/>
            </a:xfrm>
            <a:prstGeom prst="ellipse">
              <a:avLst/>
            </a:prstGeom>
            <a:noFill/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1" name="Google Shape;201;p15"/>
          <p:cNvGrpSpPr/>
          <p:nvPr/>
        </p:nvGrpSpPr>
        <p:grpSpPr>
          <a:xfrm>
            <a:off x="7521145" y="2171998"/>
            <a:ext cx="3805349" cy="1026351"/>
            <a:chOff x="674296" y="2874858"/>
            <a:chExt cx="3805349" cy="1026351"/>
          </a:xfrm>
        </p:grpSpPr>
        <p:sp>
          <p:nvSpPr>
            <p:cNvPr id="202" name="Google Shape;202;p15"/>
            <p:cNvSpPr txBox="1"/>
            <p:nvPr/>
          </p:nvSpPr>
          <p:spPr>
            <a:xfrm>
              <a:off x="1305544" y="2874858"/>
              <a:ext cx="2528969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UC focused</a:t>
              </a:r>
              <a:r>
                <a:rPr b="1" lang="en-US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/>
            </a:p>
          </p:txBody>
        </p:sp>
        <p:cxnSp>
          <p:nvCxnSpPr>
            <p:cNvPr id="203" name="Google Shape;203;p15"/>
            <p:cNvCxnSpPr/>
            <p:nvPr/>
          </p:nvCxnSpPr>
          <p:spPr>
            <a:xfrm>
              <a:off x="674296" y="3302420"/>
              <a:ext cx="3259941" cy="2704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04" name="Google Shape;204;p15"/>
            <p:cNvSpPr/>
            <p:nvPr/>
          </p:nvSpPr>
          <p:spPr>
            <a:xfrm>
              <a:off x="925551" y="3316434"/>
              <a:ext cx="2936400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Service Providers, Over The Top, Hosted PBX, UCaaS, SIP Trunk</a:t>
              </a:r>
              <a:endParaRPr b="1"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3938756" y="3035160"/>
              <a:ext cx="540889" cy="540889"/>
            </a:xfrm>
            <a:prstGeom prst="ellipse">
              <a:avLst/>
            </a:prstGeom>
            <a:noFill/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6" name="Google Shape;206;p15"/>
          <p:cNvGrpSpPr/>
          <p:nvPr/>
        </p:nvGrpSpPr>
        <p:grpSpPr>
          <a:xfrm>
            <a:off x="6907794" y="3400436"/>
            <a:ext cx="4418700" cy="758678"/>
            <a:chOff x="744696" y="2899100"/>
            <a:chExt cx="4418700" cy="758678"/>
          </a:xfrm>
        </p:grpSpPr>
        <p:sp>
          <p:nvSpPr>
            <p:cNvPr id="207" name="Google Shape;207;p15"/>
            <p:cNvSpPr txBox="1"/>
            <p:nvPr/>
          </p:nvSpPr>
          <p:spPr>
            <a:xfrm>
              <a:off x="1052515" y="2899100"/>
              <a:ext cx="34931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over 500k ESBCs deployed</a:t>
              </a:r>
              <a:endParaRPr/>
            </a:p>
          </p:txBody>
        </p:sp>
        <p:cxnSp>
          <p:nvCxnSpPr>
            <p:cNvPr id="208" name="Google Shape;208;p15"/>
            <p:cNvCxnSpPr/>
            <p:nvPr/>
          </p:nvCxnSpPr>
          <p:spPr>
            <a:xfrm>
              <a:off x="744696" y="3307611"/>
              <a:ext cx="3873281" cy="11237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09" name="Google Shape;209;p15"/>
            <p:cNvSpPr/>
            <p:nvPr/>
          </p:nvSpPr>
          <p:spPr>
            <a:xfrm>
              <a:off x="1687561" y="3319224"/>
              <a:ext cx="285076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looking after 20M Endpoints</a:t>
              </a:r>
              <a:endParaRPr b="1"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4622507" y="3051272"/>
              <a:ext cx="540889" cy="540889"/>
            </a:xfrm>
            <a:prstGeom prst="ellipse">
              <a:avLst/>
            </a:prstGeom>
            <a:noFill/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1" name="Google Shape;211;p15"/>
          <p:cNvGrpSpPr/>
          <p:nvPr/>
        </p:nvGrpSpPr>
        <p:grpSpPr>
          <a:xfrm>
            <a:off x="187777" y="4606466"/>
            <a:ext cx="6245477" cy="2481153"/>
            <a:chOff x="-1685330" y="2754033"/>
            <a:chExt cx="6245477" cy="2481153"/>
          </a:xfrm>
        </p:grpSpPr>
        <p:sp>
          <p:nvSpPr>
            <p:cNvPr id="212" name="Google Shape;212;p15"/>
            <p:cNvSpPr txBox="1"/>
            <p:nvPr/>
          </p:nvSpPr>
          <p:spPr>
            <a:xfrm>
              <a:off x="773578" y="2760165"/>
              <a:ext cx="24533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US market leader</a:t>
              </a:r>
              <a:endParaRPr b="1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213" name="Google Shape;213;p15"/>
            <p:cNvCxnSpPr/>
            <p:nvPr/>
          </p:nvCxnSpPr>
          <p:spPr>
            <a:xfrm>
              <a:off x="510524" y="3199080"/>
              <a:ext cx="4049623" cy="7462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14" name="Google Shape;214;p15"/>
            <p:cNvSpPr/>
            <p:nvPr/>
          </p:nvSpPr>
          <p:spPr>
            <a:xfrm>
              <a:off x="807061" y="3199080"/>
              <a:ext cx="3657835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50% YoY growth, </a:t>
              </a:r>
              <a:br>
                <a:rPr lang="en-US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lang="en-US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IHS Infonetics Q3 2015 No#1 ESBC vendor</a:t>
              </a:r>
              <a:endParaRPr b="1"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-1685330" y="2754033"/>
              <a:ext cx="2481153" cy="2481153"/>
            </a:xfrm>
            <a:prstGeom prst="ellipse">
              <a:avLst/>
            </a:prstGeom>
            <a:noFill/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6" name="Google Shape;216;p15"/>
          <p:cNvGrpSpPr/>
          <p:nvPr/>
        </p:nvGrpSpPr>
        <p:grpSpPr>
          <a:xfrm>
            <a:off x="8152393" y="4639227"/>
            <a:ext cx="3146664" cy="1012386"/>
            <a:chOff x="8107828" y="4646809"/>
            <a:chExt cx="3146664" cy="1012386"/>
          </a:xfrm>
        </p:grpSpPr>
        <p:grpSp>
          <p:nvGrpSpPr>
            <p:cNvPr id="217" name="Google Shape;217;p15"/>
            <p:cNvGrpSpPr/>
            <p:nvPr/>
          </p:nvGrpSpPr>
          <p:grpSpPr>
            <a:xfrm>
              <a:off x="8107828" y="4646809"/>
              <a:ext cx="3146664" cy="693061"/>
              <a:chOff x="2016732" y="2899100"/>
              <a:chExt cx="3146664" cy="693061"/>
            </a:xfrm>
          </p:grpSpPr>
          <p:sp>
            <p:nvSpPr>
              <p:cNvPr id="218" name="Google Shape;218;p15"/>
              <p:cNvSpPr txBox="1"/>
              <p:nvPr/>
            </p:nvSpPr>
            <p:spPr>
              <a:xfrm>
                <a:off x="2542913" y="2899100"/>
                <a:ext cx="2002789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Europe now!</a:t>
                </a:r>
                <a:endParaRPr b="1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219" name="Google Shape;219;p15"/>
              <p:cNvCxnSpPr/>
              <p:nvPr/>
            </p:nvCxnSpPr>
            <p:spPr>
              <a:xfrm flipH="1" rot="10800000">
                <a:off x="2016732" y="3318848"/>
                <a:ext cx="2601245" cy="7863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220" name="Google Shape;220;p15"/>
              <p:cNvSpPr/>
              <p:nvPr/>
            </p:nvSpPr>
            <p:spPr>
              <a:xfrm>
                <a:off x="4622507" y="3051272"/>
                <a:ext cx="540889" cy="540889"/>
              </a:xfrm>
              <a:prstGeom prst="ellipse">
                <a:avLst/>
              </a:prstGeom>
              <a:noFill/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1" name="Google Shape;221;p15"/>
            <p:cNvSpPr/>
            <p:nvPr/>
          </p:nvSpPr>
          <p:spPr>
            <a:xfrm>
              <a:off x="8248830" y="5074420"/>
              <a:ext cx="2387967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GB, PL, NL, DE, AT, CH, IE</a:t>
              </a:r>
              <a:br>
                <a:rPr lang="en-US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lang="en-US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 and more soon to come!</a:t>
              </a:r>
              <a:endParaRPr b="1"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http://netsapiens.com/wp-content/uploads/2015/07/EWN_Logo_1SEP11-800x141.png" id="222" name="Google Shape;222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57095" y="1399373"/>
            <a:ext cx="3664050" cy="6457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duffyshanley.com/img/clients/duffyshanley/clients/att.png" id="223" name="Google Shape;223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2656" y="4849447"/>
            <a:ext cx="825175" cy="8251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fixmypcstore.com/wp-content/themes/fmpc/images/comcast-business-logo.png" id="224" name="Google Shape;224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84744" y="4879298"/>
            <a:ext cx="861619" cy="3131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fcb.com/Media/Default/Client/Cox%20Communications/cox-logo-200px.png" id="225" name="Google Shape;225;p1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39396" y="4977223"/>
            <a:ext cx="1022753" cy="10227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EV_RS 14.1.0 TOI">
  <a:themeElements>
    <a:clrScheme name="Pantone Triad 2">
      <a:dk1>
        <a:srgbClr val="000000"/>
      </a:dk1>
      <a:lt1>
        <a:srgbClr val="FFFFFF"/>
      </a:lt1>
      <a:dk2>
        <a:srgbClr val="0042A2"/>
      </a:dk2>
      <a:lt2>
        <a:srgbClr val="4A4A4A"/>
      </a:lt2>
      <a:accent1>
        <a:srgbClr val="0D59FB"/>
      </a:accent1>
      <a:accent2>
        <a:srgbClr val="FF7100"/>
      </a:accent2>
      <a:accent3>
        <a:srgbClr val="FFD200"/>
      </a:accent3>
      <a:accent4>
        <a:srgbClr val="001F61"/>
      </a:accent4>
      <a:accent5>
        <a:srgbClr val="C15600"/>
      </a:accent5>
      <a:accent6>
        <a:srgbClr val="8C8178"/>
      </a:accent6>
      <a:hlink>
        <a:srgbClr val="287DF5"/>
      </a:hlink>
      <a:folHlink>
        <a:srgbClr val="2B7FF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